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64" r:id="rId5"/>
    <p:sldId id="261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9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2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2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9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7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3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6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0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2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0F26-C9FE-4E96-A3FC-730C97B9176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4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F0F26-C9FE-4E96-A3FC-730C97B9176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106B4-3A55-4DBD-9DC5-9F69BDF8C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2400" dirty="0" err="1" smtClean="0">
                <a:solidFill>
                  <a:srgbClr val="006600"/>
                </a:solidFill>
              </a:rPr>
              <a:t>Năm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học</a:t>
            </a:r>
            <a:r>
              <a:rPr lang="en-US" sz="2400" dirty="0" smtClean="0">
                <a:solidFill>
                  <a:srgbClr val="006600"/>
                </a:solidFill>
              </a:rPr>
              <a:t> 2022-2023</a:t>
            </a:r>
            <a:endParaRPr lang="en-US" sz="24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</a:t>
            </a:r>
            <a:r>
              <a:rPr lang="en-US" sz="3600" b="1" dirty="0" smtClean="0">
                <a:solidFill>
                  <a:srgbClr val="0000FF"/>
                </a:solidFill>
              </a:rPr>
              <a:t>TRIỂN THẨM MỸ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290" y="2895600"/>
            <a:ext cx="891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           </a:t>
            </a:r>
            <a:r>
              <a:rPr lang="en-US" sz="3200" b="1" dirty="0" err="1">
                <a:solidFill>
                  <a:srgbClr val="006600"/>
                </a:solidFill>
              </a:rPr>
              <a:t>Đề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: </a:t>
            </a:r>
            <a:r>
              <a:rPr lang="en-US" sz="3200" b="1" dirty="0" err="1" smtClean="0">
                <a:solidFill>
                  <a:srgbClr val="006600"/>
                </a:solidFill>
              </a:rPr>
              <a:t>Tô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màu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quả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cà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chua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>
                <a:solidFill>
                  <a:srgbClr val="006600"/>
                </a:solidFill>
              </a:rPr>
              <a:t/>
            </a:r>
            <a:br>
              <a:rPr lang="en-US" sz="2800" b="1" dirty="0">
                <a:solidFill>
                  <a:srgbClr val="006600"/>
                </a:solidFill>
              </a:rPr>
            </a:br>
            <a:r>
              <a:rPr lang="en-US" sz="3200" b="1" dirty="0">
                <a:solidFill>
                  <a:srgbClr val="006600"/>
                </a:solidFill>
              </a:rPr>
              <a:t>                 </a:t>
            </a:r>
            <a:r>
              <a:rPr lang="en-US" sz="3200" b="1" dirty="0" err="1">
                <a:solidFill>
                  <a:srgbClr val="006600"/>
                </a:solidFill>
              </a:rPr>
              <a:t>Lứa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05000" y="846138"/>
            <a:ext cx="62578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1.Ổn </a:t>
            </a:r>
            <a:r>
              <a:rPr lang="en-US" sz="4000" dirty="0" err="1" smtClean="0">
                <a:solidFill>
                  <a:srgbClr val="FF0000"/>
                </a:solidFill>
              </a:rPr>
              <a:t>định</a:t>
            </a:r>
            <a:r>
              <a:rPr lang="en-US" sz="4000" dirty="0" smtClean="0">
                <a:solidFill>
                  <a:srgbClr val="FF0000"/>
                </a:solidFill>
              </a:rPr>
              <a:t> : </a:t>
            </a:r>
            <a:r>
              <a:rPr lang="en-US" sz="4000" dirty="0" err="1" smtClean="0">
                <a:solidFill>
                  <a:srgbClr val="FF0000"/>
                </a:solidFill>
              </a:rPr>
              <a:t>Nghe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hát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bài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quả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6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</p:spPr>
      </p:pic>
      <p:sp>
        <p:nvSpPr>
          <p:cNvPr id="5" name="TextBox 4"/>
          <p:cNvSpPr txBox="1"/>
          <p:nvPr/>
        </p:nvSpPr>
        <p:spPr>
          <a:xfrm>
            <a:off x="2057400" y="25256"/>
            <a:ext cx="412645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2.Phương </a:t>
            </a:r>
            <a:r>
              <a:rPr lang="en-US" sz="4400" dirty="0" err="1" smtClean="0">
                <a:solidFill>
                  <a:srgbClr val="FF0000"/>
                </a:solidFill>
              </a:rPr>
              <a:t>pháp</a:t>
            </a:r>
            <a:r>
              <a:rPr lang="en-US" sz="4400" dirty="0" smtClean="0">
                <a:solidFill>
                  <a:srgbClr val="FF0000"/>
                </a:solidFill>
              </a:rPr>
              <a:t> :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8305" y="548476"/>
            <a:ext cx="3663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2.1. </a:t>
            </a:r>
            <a:r>
              <a:rPr lang="en-US" sz="3600" dirty="0" err="1">
                <a:solidFill>
                  <a:srgbClr val="FF0000"/>
                </a:solidFill>
              </a:rPr>
              <a:t>Quan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sát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mẫu</a:t>
            </a:r>
            <a:r>
              <a:rPr lang="en-US" b="1" dirty="0"/>
              <a:t>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807"/>
            <a:ext cx="9144000" cy="565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25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57400" y="25256"/>
            <a:ext cx="3690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2.2. </a:t>
            </a:r>
            <a:r>
              <a:rPr lang="en-US" sz="4000" dirty="0" err="1">
                <a:solidFill>
                  <a:srgbClr val="FF0000"/>
                </a:solidFill>
              </a:rPr>
              <a:t>Cô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làm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mẫu</a:t>
            </a:r>
            <a:r>
              <a:rPr lang="en-US" sz="40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460163"/>
            <a:ext cx="2133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Cô cầm bút bằng tay phải, cầm bằng 3 ngón tay, tay trái giữ vở, tô nhẹ nhàng trùng khít lên nhau, tô từ trên xuống dưới, tô đều tay, tô khéo không để chờm ra ngoài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58397"/>
            <a:ext cx="6858000" cy="607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1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387" y="0"/>
            <a:ext cx="950641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293674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2.3. </a:t>
            </a:r>
            <a:r>
              <a:rPr lang="en-US" sz="4000" dirty="0" err="1">
                <a:solidFill>
                  <a:srgbClr val="FF0000"/>
                </a:solidFill>
              </a:rPr>
              <a:t>Trẻ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thực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hiện</a:t>
            </a:r>
            <a:r>
              <a:rPr lang="en-US" sz="4000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6" name="NHẠC KHÔNG LƠI VU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7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7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1094472"/>
            <a:ext cx="5469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2.4. Trưng bày sản phẩm: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42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76600" y="1600200"/>
            <a:ext cx="2549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3.Kết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: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14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139</Words>
  <Application>Microsoft Office PowerPoint</Application>
  <PresentationFormat>On-screen Show (4:3)</PresentationFormat>
  <Paragraphs>12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PHÒNG GIÁO DỤC VÀ ĐÀO TẠO QUẬN LONG BIÊN  TRƯỜNG MẦM NON HOA SỮA                 Năm học 2022-2023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Phong1T1</cp:lastModifiedBy>
  <cp:revision>22</cp:revision>
  <dcterms:created xsi:type="dcterms:W3CDTF">2019-01-17T08:49:41Z</dcterms:created>
  <dcterms:modified xsi:type="dcterms:W3CDTF">2023-02-06T04:34:13Z</dcterms:modified>
</cp:coreProperties>
</file>