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4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Bò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theo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hướng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thẳng</a:t>
            </a:r>
            <a:r>
              <a:rPr lang="en-US" sz="3200" b="1" dirty="0" smtClean="0">
                <a:solidFill>
                  <a:srgbClr val="006600"/>
                </a:solidFill>
              </a:rPr>
              <a:t> . </a:t>
            </a: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Bật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phía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trước</a:t>
            </a:r>
            <a:r>
              <a:rPr lang="en-US" sz="3200" b="1" dirty="0" smtClean="0">
                <a:solidFill>
                  <a:srgbClr val="006600"/>
                </a:solidFill>
              </a:rPr>
              <a:t> 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                     - TCVĐ : </a:t>
            </a:r>
            <a:r>
              <a:rPr lang="en-US" sz="3200" b="1" dirty="0" err="1" smtClean="0">
                <a:solidFill>
                  <a:srgbClr val="006600"/>
                </a:solidFill>
              </a:rPr>
              <a:t>Lăn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bóng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21353" y="274638"/>
            <a:ext cx="87012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Bò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theo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hướng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thẳng</a:t>
            </a:r>
            <a:r>
              <a:rPr lang="en-US" sz="4000" dirty="0" smtClean="0">
                <a:solidFill>
                  <a:srgbClr val="0070C0"/>
                </a:solidFill>
              </a:rPr>
              <a:t> . </a:t>
            </a:r>
            <a:r>
              <a:rPr lang="en-US" sz="4000" dirty="0" err="1" smtClean="0">
                <a:solidFill>
                  <a:srgbClr val="0070C0"/>
                </a:solidFill>
              </a:rPr>
              <a:t>Bật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về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phía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trước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7010400"/>
          </a:xfrm>
        </p:spPr>
      </p:pic>
      <p:sp>
        <p:nvSpPr>
          <p:cNvPr id="7" name="TextBox 6"/>
          <p:cNvSpPr txBox="1"/>
          <p:nvPr/>
        </p:nvSpPr>
        <p:spPr>
          <a:xfrm>
            <a:off x="1905000" y="2797314"/>
            <a:ext cx="3692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TCVĐ : </a:t>
            </a:r>
            <a:r>
              <a:rPr lang="en-US" sz="4000" dirty="0" err="1" smtClean="0">
                <a:solidFill>
                  <a:srgbClr val="FF0000"/>
                </a:solidFill>
              </a:rPr>
              <a:t>Lăn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bóng</a:t>
            </a:r>
            <a:r>
              <a:rPr lang="en-US" sz="400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108</Words>
  <Application>Microsoft Office PowerPoint</Application>
  <PresentationFormat>On-screen Show (4:3)</PresentationFormat>
  <Paragraphs>16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2_Office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Phong1T1</cp:lastModifiedBy>
  <cp:revision>30</cp:revision>
  <dcterms:created xsi:type="dcterms:W3CDTF">2019-01-10T03:43:25Z</dcterms:created>
  <dcterms:modified xsi:type="dcterms:W3CDTF">2023-03-20T08:23:42Z</dcterms:modified>
</cp:coreProperties>
</file>