
<file path=[Content_Types].xml><?xml version="1.0" encoding="utf-8"?>
<Types xmlns="http://schemas.openxmlformats.org/package/2006/content-types">
  <Default Extension="jfif" ContentType="image/jpeg"/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61" r:id="rId3"/>
    <p:sldId id="266" r:id="rId4"/>
    <p:sldId id="256" r:id="rId5"/>
    <p:sldId id="264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0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60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9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76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32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99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31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21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59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3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7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9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jpg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7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2024-2025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     GIÁO ÁN PHÁT TRIỂN NGÔN NGỮ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9105" y="2895600"/>
            <a:ext cx="9258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 smtClean="0"/>
              <a:t>           </a:t>
            </a:r>
            <a:r>
              <a:rPr lang="en-US" sz="2800" b="1" dirty="0" err="1" smtClean="0">
                <a:solidFill>
                  <a:srgbClr val="006600"/>
                </a:solidFill>
              </a:rPr>
              <a:t>Đề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tài</a:t>
            </a:r>
            <a:r>
              <a:rPr lang="en-US" sz="2800" b="1" dirty="0" smtClean="0">
                <a:solidFill>
                  <a:srgbClr val="006600"/>
                </a:solidFill>
              </a:rPr>
              <a:t>: </a:t>
            </a:r>
            <a:r>
              <a:rPr lang="en-US" sz="2800" b="1" dirty="0" err="1" smtClean="0">
                <a:solidFill>
                  <a:srgbClr val="006600"/>
                </a:solidFill>
              </a:rPr>
              <a:t>Thơ</a:t>
            </a:r>
            <a:r>
              <a:rPr lang="en-US" sz="2800" b="1" dirty="0" smtClean="0">
                <a:solidFill>
                  <a:srgbClr val="006600"/>
                </a:solidFill>
              </a:rPr>
              <a:t> : </a:t>
            </a:r>
            <a:r>
              <a:rPr lang="en-US" sz="2800" b="1" dirty="0" err="1" smtClean="0">
                <a:solidFill>
                  <a:srgbClr val="006600"/>
                </a:solidFill>
              </a:rPr>
              <a:t>Thỏ</a:t>
            </a:r>
            <a:r>
              <a:rPr lang="en-US" sz="2800" b="1" dirty="0" smtClean="0">
                <a:solidFill>
                  <a:srgbClr val="006600"/>
                </a:solidFill>
              </a:rPr>
              <a:t> con </a:t>
            </a:r>
            <a:r>
              <a:rPr lang="en-US" sz="2800" b="1" dirty="0" err="1" smtClean="0">
                <a:solidFill>
                  <a:srgbClr val="006600"/>
                </a:solidFill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mặt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trăng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endParaRPr lang="en-US" sz="2800" b="1" dirty="0" smtClean="0">
              <a:solidFill>
                <a:srgbClr val="006600"/>
              </a:solidFill>
            </a:endParaRPr>
          </a:p>
          <a:p>
            <a:r>
              <a:rPr lang="en-US" sz="3200" b="1" dirty="0" smtClean="0">
                <a:solidFill>
                  <a:srgbClr val="006600"/>
                </a:solidFill>
              </a:rPr>
              <a:t>                 </a:t>
            </a:r>
            <a:r>
              <a:rPr lang="en-US" sz="3200" b="1" dirty="0" err="1">
                <a:solidFill>
                  <a:srgbClr val="006600"/>
                </a:solidFill>
              </a:rPr>
              <a:t>Lứa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 smtClean="0">
                <a:solidFill>
                  <a:srgbClr val="006600"/>
                </a:solidFill>
              </a:rPr>
              <a:t>Mẫu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giáo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bé</a:t>
            </a:r>
            <a:r>
              <a:rPr lang="en-US" sz="3200" b="1" dirty="0" smtClean="0">
                <a:solidFill>
                  <a:srgbClr val="006600"/>
                </a:solidFill>
              </a:rPr>
              <a:t> c3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457200" y="1186805"/>
            <a:ext cx="7696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VĐTN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44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0" y="1524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hơ-cho-bé--thơ-thiếu-nhi--thơ-mầm-non--giáo-dục-trẻ-em--booki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2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29000" y="51816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4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2514600" y="1981200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hơ-cho-bé--thơ-thiếu-nhi--thơ-mầm-non--giáo-dục-trẻ-em--booki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2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6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63</Words>
  <Application>Microsoft Office PowerPoint</Application>
  <PresentationFormat>On-screen Show (4:3)</PresentationFormat>
  <Paragraphs>8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1_Office Theme</vt:lpstr>
      <vt:lpstr>PHÒNG GIÁO DỤC VÀ ĐÀO TẠO QUẬN LONG BIÊN  TRƯỜNG MẦM NON HOA SỮA                 Năm học : 2024-2025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C3HS</cp:lastModifiedBy>
  <cp:revision>85</cp:revision>
  <dcterms:created xsi:type="dcterms:W3CDTF">2018-10-09T01:27:08Z</dcterms:created>
  <dcterms:modified xsi:type="dcterms:W3CDTF">2025-04-11T05:40:44Z</dcterms:modified>
</cp:coreProperties>
</file>