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8000"/>
    <a:srgbClr val="FF0000"/>
    <a:srgbClr val="FF33CC"/>
    <a:srgbClr val="0000FF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C6B72-AC14-4203-9582-28350C434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8E402-7B28-4234-96E1-7346AEB66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D04A5-181D-4A95-9EE8-038E0C01A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4F53-6F9F-433F-A5F2-63DE41F9E1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2904CD-103F-4BDC-9F56-EC5CFC3E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56DCF-E186-42F5-82CE-958793390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79145-9382-441D-B8F1-87AAB0777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FAB4B-C16D-4DDA-9252-31908900A0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73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B5584-5F60-43D9-BAD0-05598F554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56F92-C826-4C99-A95D-B39895CD0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FC7B24-FA25-4A36-A12D-879E823C0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0D18-325D-4898-B8CA-506D0A441F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1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37E96-24A6-44B5-80C5-D9B6B53A4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21C1B-E75E-47D1-8CA0-A2C4CD130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A3BE9-4AA6-4512-9F4D-F5EB4AC26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65DD8-B4BC-4100-96EA-BB33EF7F4C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35E71-C890-47A0-9271-3FD8949C1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8208C-1DB9-4F9A-9434-C7D420E63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1BB86-F04C-4C93-9D47-FB10C00BE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7E2CD-01E1-49D9-B209-E4DF5DD389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73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2904A-A5C0-4C2B-B729-C54E82B5D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DA144-718F-4179-9A2E-D6DB6E3F1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123AA-822F-42FE-B5F6-A8CE55F44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95D5B-E3FE-4D98-A659-A1C0B1F9E9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951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9BC38C-9288-41EA-8BFF-B5E3B69EA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C4A14A-D8DF-4148-BFFF-ED20FBDAE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8E0ADB-BCA6-4448-8FEF-07F44CBD0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1E5E5-F39E-4EEB-A3F7-697CA3F7AD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8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E79105-1DF3-4442-9E97-E09818BCE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D4E6EB-981E-4273-BDC0-B5C6A65E5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7853A7-3542-49CF-A60D-4A55D43DE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E9481-D33D-48DC-9605-49A266B358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19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A447E8-8B62-4AF4-8D9D-4010EEC2E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5A0B5B-4D12-48D6-860B-2F41B34A7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8D8EC-04B4-49F4-8928-C14431139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94089-4B1B-478C-970E-7A0FD51CA8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65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F1BA7-6555-452C-9EBD-CD5036F15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996C4-2409-4FC3-AA32-078FF38A3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543EF-5A5E-4F10-8088-0D4465DA7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EBA53-2C3C-4926-B05C-D874E02C91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67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8ECED-3936-4F3C-B55D-B09CB6C2F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0216B-E76E-45F3-8C06-3DF04110C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A86A7-7B81-4963-8D2A-09AA563D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A236B-AA99-4920-8788-374E6594D2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53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FA5F68-84E9-4A86-861A-13DA2CC83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en-US" altLang="vi-V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816B18-F3F9-4543-BA0D-8BD18A5F7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en-US" altLang="vi-VN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B12622-1746-45D1-88EC-7C1A210D89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754FBB-17F2-4797-B0AB-613958816C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A54B47-1160-426A-BA5F-1B5C37FFA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A8801-5BD7-445B-A5A5-4E49D448196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Rua%20tay%20-%20Thuy%20Top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>
            <a:extLst>
              <a:ext uri="{FF2B5EF4-FFF2-40B4-BE49-F238E27FC236}">
                <a16:creationId xmlns:a16="http://schemas.microsoft.com/office/drawing/2014/main" id="{52045A7F-6726-4D80-B174-4471881F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2051" name="WordArt 10">
            <a:extLst>
              <a:ext uri="{FF2B5EF4-FFF2-40B4-BE49-F238E27FC236}">
                <a16:creationId xmlns:a16="http://schemas.microsoft.com/office/drawing/2014/main" id="{8C9EB68E-0678-4FDE-B0AD-0D3CA15843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6991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HỌC: ĐỒNG DAO "TAY ĐẸP"</a:t>
            </a:r>
          </a:p>
        </p:txBody>
      </p:sp>
      <p:pic>
        <p:nvPicPr>
          <p:cNvPr id="2052" name="Picture 11">
            <a:extLst>
              <a:ext uri="{FF2B5EF4-FFF2-40B4-BE49-F238E27FC236}">
                <a16:creationId xmlns:a16="http://schemas.microsoft.com/office/drawing/2014/main" id="{5F22444B-C0A8-43AE-B07F-DEDD77D7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60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3">
            <a:extLst>
              <a:ext uri="{FF2B5EF4-FFF2-40B4-BE49-F238E27FC236}">
                <a16:creationId xmlns:a16="http://schemas.microsoft.com/office/drawing/2014/main" id="{55834ED3-33D6-4ACB-A713-509F5782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Times New Roman" panose="02020603050405020304" pitchFamily="18" charset="0"/>
              </a:rPr>
              <a:t>Chủ đề: Nghề nghiệp</a:t>
            </a:r>
          </a:p>
        </p:txBody>
      </p:sp>
      <p:sp>
        <p:nvSpPr>
          <p:cNvPr id="2054" name="Text Box 14">
            <a:extLst>
              <a:ext uri="{FF2B5EF4-FFF2-40B4-BE49-F238E27FC236}">
                <a16:creationId xmlns:a16="http://schemas.microsoft.com/office/drawing/2014/main" id="{17DB89E6-6BA9-4522-8C6D-643B00B3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480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LỚP: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D2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0">
            <a:extLst>
              <a:ext uri="{FF2B5EF4-FFF2-40B4-BE49-F238E27FC236}">
                <a16:creationId xmlns:a16="http://schemas.microsoft.com/office/drawing/2014/main" id="{7669AE26-0972-41F0-A2AD-B8B95F6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1953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>
            <a:extLst>
              <a:ext uri="{FF2B5EF4-FFF2-40B4-BE49-F238E27FC236}">
                <a16:creationId xmlns:a16="http://schemas.microsoft.com/office/drawing/2014/main" id="{C6ECB7F1-72E7-4B13-8790-247CEC19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3000"/>
            <a:ext cx="609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>
            <a:extLst>
              <a:ext uri="{FF2B5EF4-FFF2-40B4-BE49-F238E27FC236}">
                <a16:creationId xmlns:a16="http://schemas.microsoft.com/office/drawing/2014/main" id="{9F8EBD61-8FF7-4659-AD37-522FA016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>
            <a:extLst>
              <a:ext uri="{FF2B5EF4-FFF2-40B4-BE49-F238E27FC236}">
                <a16:creationId xmlns:a16="http://schemas.microsoft.com/office/drawing/2014/main" id="{5CEDA57F-9882-4B01-892D-1CC92C31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4841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>
            <a:extLst>
              <a:ext uri="{FF2B5EF4-FFF2-40B4-BE49-F238E27FC236}">
                <a16:creationId xmlns:a16="http://schemas.microsoft.com/office/drawing/2014/main" id="{82D24A1F-CD20-45FB-8C47-E285EC64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381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>
            <a:extLst>
              <a:ext uri="{FF2B5EF4-FFF2-40B4-BE49-F238E27FC236}">
                <a16:creationId xmlns:a16="http://schemas.microsoft.com/office/drawing/2014/main" id="{B19771F4-1E78-4977-BEEE-9F30CA6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096000"/>
            <a:ext cx="49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>
            <a:extLst>
              <a:ext uri="{FF2B5EF4-FFF2-40B4-BE49-F238E27FC236}">
                <a16:creationId xmlns:a16="http://schemas.microsoft.com/office/drawing/2014/main" id="{3114C182-136B-4FCE-8E74-6F569657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6019800"/>
            <a:ext cx="5476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8">
            <a:extLst>
              <a:ext uri="{FF2B5EF4-FFF2-40B4-BE49-F238E27FC236}">
                <a16:creationId xmlns:a16="http://schemas.microsoft.com/office/drawing/2014/main" id="{16ECD544-5A7B-457A-A104-62EB7CD6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0"/>
            <a:ext cx="49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ua tay - Thuy Top.mp3">
            <a:hlinkClick r:id="" action="ppaction://media"/>
            <a:extLst>
              <a:ext uri="{FF2B5EF4-FFF2-40B4-BE49-F238E27FC236}">
                <a16:creationId xmlns:a16="http://schemas.microsoft.com/office/drawing/2014/main" id="{588DCC18-39F4-4FBF-B35C-30F148D5E95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23">
            <a:extLst>
              <a:ext uri="{FF2B5EF4-FFF2-40B4-BE49-F238E27FC236}">
                <a16:creationId xmlns:a16="http://schemas.microsoft.com/office/drawing/2014/main" id="{170B052A-2093-4E4F-ACB3-0F07F14AC247}"/>
              </a:ext>
            </a:extLst>
          </p:cNvPr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2065" name="Picture 24" descr="flower[1][1][1][1]">
              <a:extLst>
                <a:ext uri="{FF2B5EF4-FFF2-40B4-BE49-F238E27FC236}">
                  <a16:creationId xmlns:a16="http://schemas.microsoft.com/office/drawing/2014/main" id="{438934F0-06D7-4382-A2CC-6243C8A83B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>
              <a:extLst>
                <a:ext uri="{FF2B5EF4-FFF2-40B4-BE49-F238E27FC236}">
                  <a16:creationId xmlns:a16="http://schemas.microsoft.com/office/drawing/2014/main" id="{1ED1FD21-B8E6-4267-93DB-3FAB97F502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>
              <a:extLst>
                <a:ext uri="{FF2B5EF4-FFF2-40B4-BE49-F238E27FC236}">
                  <a16:creationId xmlns:a16="http://schemas.microsoft.com/office/drawing/2014/main" id="{5FB3EAC3-83A4-4272-8258-89C5479662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>
              <a:extLst>
                <a:ext uri="{FF2B5EF4-FFF2-40B4-BE49-F238E27FC236}">
                  <a16:creationId xmlns:a16="http://schemas.microsoft.com/office/drawing/2014/main" id="{1BF0AA9B-6865-4D15-BEAC-3C736DFD7C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ao-14">
            <a:extLst>
              <a:ext uri="{FF2B5EF4-FFF2-40B4-BE49-F238E27FC236}">
                <a16:creationId xmlns:a16="http://schemas.microsoft.com/office/drawing/2014/main" id="{D7A14830-A78B-4911-85E2-BFDA3A3E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qdefault">
            <a:extLst>
              <a:ext uri="{FF2B5EF4-FFF2-40B4-BE49-F238E27FC236}">
                <a16:creationId xmlns:a16="http://schemas.microsoft.com/office/drawing/2014/main" id="{DC5F83E3-B597-4D33-90AB-FDF7EA75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arger_pzp1423620384">
            <a:extLst>
              <a:ext uri="{FF2B5EF4-FFF2-40B4-BE49-F238E27FC236}">
                <a16:creationId xmlns:a16="http://schemas.microsoft.com/office/drawing/2014/main" id="{8F93657B-5941-467C-A77E-35B41C9D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4302e3a7-e8b1-4962-a490-6ae9302ad0f0">
            <a:extLst>
              <a:ext uri="{FF2B5EF4-FFF2-40B4-BE49-F238E27FC236}">
                <a16:creationId xmlns:a16="http://schemas.microsoft.com/office/drawing/2014/main" id="{DB744AB0-9223-48CA-9778-00ABEFCD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04800"/>
            <a:ext cx="845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mages794288_a_du_lich_tren_lung_voi">
            <a:extLst>
              <a:ext uri="{FF2B5EF4-FFF2-40B4-BE49-F238E27FC236}">
                <a16:creationId xmlns:a16="http://schemas.microsoft.com/office/drawing/2014/main" id="{AC3628F8-5C35-4723-A687-905911D7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ung-tay-be-van-canh-tung">
            <a:extLst>
              <a:ext uri="{FF2B5EF4-FFF2-40B4-BE49-F238E27FC236}">
                <a16:creationId xmlns:a16="http://schemas.microsoft.com/office/drawing/2014/main" id="{D7D51033-2636-4055-9A14-C91C917C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ban-voi-ho-2">
            <a:extLst>
              <a:ext uri="{FF2B5EF4-FFF2-40B4-BE49-F238E27FC236}">
                <a16:creationId xmlns:a16="http://schemas.microsoft.com/office/drawing/2014/main" id="{4B9B08AD-F4C9-4939-B693-C225ACDF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480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3">
            <a:extLst>
              <a:ext uri="{FF2B5EF4-FFF2-40B4-BE49-F238E27FC236}">
                <a16:creationId xmlns:a16="http://schemas.microsoft.com/office/drawing/2014/main" id="{1F4202CF-85D3-4F6E-81A7-FF9FA3B9CFC1}"/>
              </a:ext>
            </a:extLst>
          </p:cNvPr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9461" name="Picture 24" descr="flower[1][1][1][1]">
              <a:extLst>
                <a:ext uri="{FF2B5EF4-FFF2-40B4-BE49-F238E27FC236}">
                  <a16:creationId xmlns:a16="http://schemas.microsoft.com/office/drawing/2014/main" id="{C258FCD9-F426-4794-AB7D-48E30C7C51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25" descr="flower[1][1][1][1]">
              <a:extLst>
                <a:ext uri="{FF2B5EF4-FFF2-40B4-BE49-F238E27FC236}">
                  <a16:creationId xmlns:a16="http://schemas.microsoft.com/office/drawing/2014/main" id="{E4218ED2-2874-4CF1-B76A-09B290DAF1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6" descr="flower[1][1][1][1]">
              <a:extLst>
                <a:ext uri="{FF2B5EF4-FFF2-40B4-BE49-F238E27FC236}">
                  <a16:creationId xmlns:a16="http://schemas.microsoft.com/office/drawing/2014/main" id="{87E0B316-1474-49E3-8D38-48A36181B4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7" descr="flower[1][1][1][1]">
              <a:extLst>
                <a:ext uri="{FF2B5EF4-FFF2-40B4-BE49-F238E27FC236}">
                  <a16:creationId xmlns:a16="http://schemas.microsoft.com/office/drawing/2014/main" id="{D08C6917-DEB4-477F-AEFC-5E992DC536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01941E-5FAF-4508-A4C4-83BBE20ACB20}"/>
              </a:ext>
            </a:extLst>
          </p:cNvPr>
          <p:cNvSpPr/>
          <p:nvPr/>
        </p:nvSpPr>
        <p:spPr>
          <a:xfrm>
            <a:off x="520700" y="947737"/>
            <a:ext cx="8305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 HỌC</a:t>
            </a:r>
            <a:r>
              <a:rPr lang="vi-VN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ĐẾN ĐÂY KẾT THÚC</a:t>
            </a:r>
            <a:endParaRPr lang="en-US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0" name="WordArt 2">
            <a:extLst>
              <a:ext uri="{FF2B5EF4-FFF2-40B4-BE49-F238E27FC236}">
                <a16:creationId xmlns:a16="http://schemas.microsoft.com/office/drawing/2014/main" id="{F3F50F12-63CC-4878-BCF7-4880C991B7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77724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CÔ GIÁO MẠNH KHỎE</a:t>
            </a:r>
          </a:p>
          <a:p>
            <a:pPr algn="ctr"/>
            <a:r>
              <a:rPr lang="vi-VN" sz="24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CHÁU CHĂM NGOAN HỌC GIỎI!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-a14f4">
            <a:extLst>
              <a:ext uri="{FF2B5EF4-FFF2-40B4-BE49-F238E27FC236}">
                <a16:creationId xmlns:a16="http://schemas.microsoft.com/office/drawing/2014/main" id="{F89A3CA7-26CD-4C6D-8CA3-A413A385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475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90D38B-49A7-4E1B-A17A-A80795E2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6437"/>
            <a:ext cx="8610600" cy="6697133"/>
          </a:xfrm>
          <a:prstGeom prst="rect">
            <a:avLst/>
          </a:prstGeom>
        </p:spPr>
      </p:pic>
      <p:pic>
        <p:nvPicPr>
          <p:cNvPr id="5122" name="Picture 3" descr="cham-ban-tay">
            <a:extLst>
              <a:ext uri="{FF2B5EF4-FFF2-40B4-BE49-F238E27FC236}">
                <a16:creationId xmlns:a16="http://schemas.microsoft.com/office/drawing/2014/main" id="{4AE619DB-3E9E-417F-BFE5-249D14FC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066623" cy="44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ntay1">
            <a:extLst>
              <a:ext uri="{FF2B5EF4-FFF2-40B4-BE49-F238E27FC236}">
                <a16:creationId xmlns:a16="http://schemas.microsoft.com/office/drawing/2014/main" id="{426C54F2-1444-4D1C-A73C-0043BFA0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etvai">
            <a:extLst>
              <a:ext uri="{FF2B5EF4-FFF2-40B4-BE49-F238E27FC236}">
                <a16:creationId xmlns:a16="http://schemas.microsoft.com/office/drawing/2014/main" id="{B25CC1D7-0034-41BE-8122-0742D1C8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emamnonbanrau1_1">
            <a:extLst>
              <a:ext uri="{FF2B5EF4-FFF2-40B4-BE49-F238E27FC236}">
                <a16:creationId xmlns:a16="http://schemas.microsoft.com/office/drawing/2014/main" id="{26407B14-E398-4D07-9590-1C3D78EB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age007">
            <a:extLst>
              <a:ext uri="{FF2B5EF4-FFF2-40B4-BE49-F238E27FC236}">
                <a16:creationId xmlns:a16="http://schemas.microsoft.com/office/drawing/2014/main" id="{F82C74CA-6E2E-4818-AA96-D229A0E3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aitutintuc">
            <a:extLst>
              <a:ext uri="{FF2B5EF4-FFF2-40B4-BE49-F238E27FC236}">
                <a16:creationId xmlns:a16="http://schemas.microsoft.com/office/drawing/2014/main" id="{09434CE9-7A28-459F-BEFA-3BAD132C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9-dashrath-manjhi-8020-1386126580_2i7cjh1imo1en">
            <a:extLst>
              <a:ext uri="{FF2B5EF4-FFF2-40B4-BE49-F238E27FC236}">
                <a16:creationId xmlns:a16="http://schemas.microsoft.com/office/drawing/2014/main" id="{8884C5E1-BE50-4EB7-9512-C937A793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i giang tay dep  -  Phương thức Tương thích" id="{534C7FA3-2BA4-4B32-A1A9-5D9785047E76}" vid="{D1D68EC8-B445-4B4B-BAF4-1E9276EDFB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Văn Học đồng dao Tay đẹp</Template>
  <TotalTime>0</TotalTime>
  <Words>60</Words>
  <Application>Microsoft Office PowerPoint</Application>
  <PresentationFormat>On-screen Show (4:3)</PresentationFormat>
  <Paragraphs>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Admin</cp:lastModifiedBy>
  <cp:revision>2</cp:revision>
  <dcterms:created xsi:type="dcterms:W3CDTF">2020-08-20T02:55:08Z</dcterms:created>
  <dcterms:modified xsi:type="dcterms:W3CDTF">2025-04-11T12:55:43Z</dcterms:modified>
</cp:coreProperties>
</file>