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66" r:id="rId4"/>
    <p:sldId id="256" r:id="rId5"/>
    <p:sldId id="264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fif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NGÔN NGỮ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105" y="2895600"/>
            <a:ext cx="925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</a:rPr>
              <a:t>Thơ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Ông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mặt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trời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Mẫu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r>
              <a:rPr lang="en-US" sz="3200" b="1" dirty="0" smtClean="0">
                <a:solidFill>
                  <a:srgbClr val="006600"/>
                </a:solidFill>
              </a:rPr>
              <a:t> c3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5034" y="1600200"/>
            <a:ext cx="639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TC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0" y="34636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39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ơ-cho-bé--thơ-thiếu-nhi--thơ-mầm-non--giáo-dục-trẻ-em--book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51816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14600" y="1981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hơ-cho-bé--thơ-thiếu-nhi--thơ-mầm-non--giáo-dục-trẻ-em--book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59</Words>
  <Application>Microsoft Office PowerPoint</Application>
  <PresentationFormat>On-screen Show (4:3)</PresentationFormat>
  <Paragraphs>8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1_Office Theme</vt:lpstr>
      <vt:lpstr>PHÒNG GIÁO DỤC VÀ ĐÀO TẠO QUẬN LONG BIÊN  TRƯỜNG MẦM NON HOA SỮA                 Năm học : 2024-2025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C3HS</cp:lastModifiedBy>
  <cp:revision>85</cp:revision>
  <dcterms:created xsi:type="dcterms:W3CDTF">2018-10-09T01:27:08Z</dcterms:created>
  <dcterms:modified xsi:type="dcterms:W3CDTF">2025-04-11T05:37:39Z</dcterms:modified>
</cp:coreProperties>
</file>