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2022-2023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DH : </a:t>
            </a:r>
            <a:r>
              <a:rPr lang="en-US" sz="2800" b="1" dirty="0" err="1">
                <a:solidFill>
                  <a:srgbClr val="006600"/>
                </a:solidFill>
              </a:rPr>
              <a:t>C</a:t>
            </a:r>
            <a:r>
              <a:rPr lang="en-US" sz="2800" b="1" dirty="0" err="1" smtClean="0">
                <a:solidFill>
                  <a:srgbClr val="006600"/>
                </a:solidFill>
              </a:rPr>
              <a:t>hú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voi</a:t>
            </a:r>
            <a:r>
              <a:rPr lang="en-US" sz="2800" b="1" dirty="0" smtClean="0">
                <a:solidFill>
                  <a:srgbClr val="006600"/>
                </a:solidFill>
              </a:rPr>
              <a:t> con ở </a:t>
            </a:r>
            <a:r>
              <a:rPr lang="en-US" sz="2800" b="1" dirty="0" err="1" smtClean="0">
                <a:solidFill>
                  <a:srgbClr val="006600"/>
                </a:solidFill>
              </a:rPr>
              <a:t>bản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đôn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</a:t>
            </a:r>
            <a:r>
              <a:rPr lang="en-US" sz="2800" b="1" dirty="0" smtClean="0">
                <a:solidFill>
                  <a:srgbClr val="006600"/>
                </a:solidFill>
              </a:rPr>
              <a:t>VĐMH : </a:t>
            </a:r>
            <a:r>
              <a:rPr lang="en-US" sz="2800" b="1" dirty="0" err="1" smtClean="0">
                <a:solidFill>
                  <a:srgbClr val="006600"/>
                </a:solidFill>
              </a:rPr>
              <a:t>Gà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gáy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-20782" y="707886"/>
            <a:ext cx="5541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Bốn chân như bốn cột nhà</a:t>
            </a:r>
          </a:p>
          <a:p>
            <a:r>
              <a:rPr lang="vi-VN" sz="2000" dirty="0">
                <a:solidFill>
                  <a:srgbClr val="FF0000"/>
                </a:solidFill>
              </a:rPr>
              <a:t>Hai tai ve vẩy, hai ngà trắng phau</a:t>
            </a:r>
          </a:p>
          <a:p>
            <a:r>
              <a:rPr lang="vi-VN" sz="2000" dirty="0">
                <a:solidFill>
                  <a:srgbClr val="FF0000"/>
                </a:solidFill>
              </a:rPr>
              <a:t>Voì dài vắt vẻo trên đầu</a:t>
            </a:r>
          </a:p>
          <a:p>
            <a:r>
              <a:rPr lang="vi-VN" sz="2000" dirty="0">
                <a:solidFill>
                  <a:srgbClr val="FF0000"/>
                </a:solidFill>
              </a:rPr>
              <a:t>Trong rừng thích sống với nhau từng đàn.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      </a:t>
            </a:r>
            <a:r>
              <a:rPr lang="vi-VN" sz="2000" dirty="0">
                <a:solidFill>
                  <a:srgbClr val="FF0000"/>
                </a:solidFill>
              </a:rPr>
              <a:t>Là con gì ?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82" y="-13855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</a:rPr>
              <a:t>Ổn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352957"/>
            <a:ext cx="9144000" cy="45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1: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</a:rPr>
              <a:t>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bộ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karaoke-hd-chu-voi-con-o-ban-don-am-nhac-lop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684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hát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7" name="karaoke-hd-chu-voi-con-o-ban-don-am-nhac-lop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3173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</a:t>
            </a:r>
            <a:r>
              <a:rPr lang="en-US" sz="3200" dirty="0" smtClean="0">
                <a:solidFill>
                  <a:srgbClr val="FF0000"/>
                </a:solidFill>
              </a:rPr>
              <a:t>VĐMH : </a:t>
            </a:r>
            <a:r>
              <a:rPr lang="en-US" sz="3200" dirty="0" err="1" smtClean="0">
                <a:solidFill>
                  <a:srgbClr val="FF0000"/>
                </a:solidFill>
              </a:rPr>
              <a:t>Gà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150</Words>
  <Application>Microsoft Office PowerPoint</Application>
  <PresentationFormat>On-screen Show (4:3)</PresentationFormat>
  <Paragraphs>19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Phong1T1</cp:lastModifiedBy>
  <cp:revision>100</cp:revision>
  <dcterms:created xsi:type="dcterms:W3CDTF">2018-10-09T01:27:08Z</dcterms:created>
  <dcterms:modified xsi:type="dcterms:W3CDTF">2023-03-20T09:09:28Z</dcterms:modified>
</cp:coreProperties>
</file>