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Ném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trúng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đích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nằm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ngang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Gieo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hạt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5960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Ném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trúng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đích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nằm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ngang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95</Words>
  <Application>Microsoft Office PowerPoint</Application>
  <PresentationFormat>On-screen Show (4:3)</PresentationFormat>
  <Paragraphs>14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27</cp:revision>
  <dcterms:created xsi:type="dcterms:W3CDTF">2019-01-10T03:43:25Z</dcterms:created>
  <dcterms:modified xsi:type="dcterms:W3CDTF">2023-03-02T03:06:33Z</dcterms:modified>
</cp:coreProperties>
</file>