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8" r:id="rId5"/>
    <p:sldId id="264" r:id="rId6"/>
    <p:sldId id="262" r:id="rId7"/>
    <p:sldId id="265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5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9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7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4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0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10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82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2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D2A6B-6767-4640-98AD-5E357E8C12E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3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446"/>
            <a:ext cx="12309566" cy="7406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0109" y="-26126"/>
            <a:ext cx="7498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ỦY BAN NHÂN DÂN QUẬN LONG BIÊN </a:t>
            </a:r>
          </a:p>
          <a:p>
            <a:pPr algn="ctr"/>
            <a:r>
              <a:rPr lang="en-US" sz="2800" dirty="0" smtClean="0"/>
              <a:t>TRƯỜNG MẦM NON HOA SỮA </a:t>
            </a:r>
            <a:r>
              <a:rPr lang="en-US" sz="2800" dirty="0"/>
              <a:t> TẠO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7785" y="2350790"/>
            <a:ext cx="64903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LĨNH VỰC PHÁT TRIỂN THẨM MỸ </a:t>
            </a:r>
          </a:p>
          <a:p>
            <a:r>
              <a:rPr lang="en-US" sz="3200" dirty="0" err="1" smtClean="0"/>
              <a:t>Đề</a:t>
            </a:r>
            <a:r>
              <a:rPr lang="en-US" sz="3200" dirty="0" smtClean="0"/>
              <a:t> </a:t>
            </a:r>
            <a:r>
              <a:rPr lang="en-US" sz="3200" dirty="0" err="1" smtClean="0"/>
              <a:t>tài</a:t>
            </a:r>
            <a:r>
              <a:rPr lang="en-US" sz="3200" dirty="0" smtClean="0"/>
              <a:t>       : </a:t>
            </a:r>
            <a:r>
              <a:rPr lang="en-US" sz="3200" dirty="0" err="1"/>
              <a:t>N</a:t>
            </a:r>
            <a:r>
              <a:rPr lang="en-US" sz="3200" dirty="0" err="1" smtClean="0"/>
              <a:t>ặn</a:t>
            </a:r>
            <a:r>
              <a:rPr lang="en-US" sz="3200" dirty="0" smtClean="0"/>
              <a:t> con </a:t>
            </a:r>
            <a:r>
              <a:rPr lang="en-US" sz="3200" dirty="0" err="1" smtClean="0"/>
              <a:t>giun</a:t>
            </a:r>
            <a:endParaRPr lang="en-US" sz="3200" dirty="0" smtClean="0"/>
          </a:p>
          <a:p>
            <a:r>
              <a:rPr lang="en-US" sz="3200" dirty="0" err="1" smtClean="0"/>
              <a:t>Lứa</a:t>
            </a:r>
            <a:r>
              <a:rPr lang="en-US" sz="3200" dirty="0" smtClean="0"/>
              <a:t> </a:t>
            </a:r>
            <a:r>
              <a:rPr lang="en-US" sz="3200" dirty="0" err="1" smtClean="0"/>
              <a:t>tuổi</a:t>
            </a:r>
            <a:r>
              <a:rPr lang="en-US" sz="3200" dirty="0" smtClean="0"/>
              <a:t>   : </a:t>
            </a:r>
            <a:r>
              <a:rPr lang="en-US" sz="3200" dirty="0" err="1" smtClean="0"/>
              <a:t>Nhà</a:t>
            </a:r>
            <a:r>
              <a:rPr lang="en-US" sz="3200" dirty="0" smtClean="0"/>
              <a:t> </a:t>
            </a:r>
            <a:r>
              <a:rPr lang="en-US" sz="3200" dirty="0" err="1" smtClean="0"/>
              <a:t>trẻ</a:t>
            </a:r>
            <a:r>
              <a:rPr lang="en-US" sz="3200" dirty="0" smtClean="0"/>
              <a:t> D1 (24-36 </a:t>
            </a:r>
            <a:r>
              <a:rPr lang="en-US" sz="3200" dirty="0" err="1" smtClean="0"/>
              <a:t>tháng</a:t>
            </a:r>
            <a:r>
              <a:rPr lang="en-US" sz="3200" dirty="0" smtClean="0"/>
              <a:t> 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0858" y="5349875"/>
            <a:ext cx="291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8" name="Picture 2" descr="C:\Users\Welcome\Downloads\logo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366" y="1007097"/>
            <a:ext cx="1184074" cy="118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1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1"/>
            <a:ext cx="12192000" cy="7236823"/>
          </a:xfrm>
        </p:spPr>
      </p:pic>
      <p:sp>
        <p:nvSpPr>
          <p:cNvPr id="7" name="TextBox 6"/>
          <p:cNvSpPr txBox="1"/>
          <p:nvPr/>
        </p:nvSpPr>
        <p:spPr>
          <a:xfrm>
            <a:off x="218027" y="162521"/>
            <a:ext cx="51508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Nunito Black" panose="00000A00000000000000" pitchFamily="2" charset="0"/>
              </a:rPr>
              <a:t>HOẠT ĐỘNG 1 : </a:t>
            </a:r>
            <a:r>
              <a:rPr lang="en-US" sz="3200" b="1" u="sng" dirty="0" err="1">
                <a:solidFill>
                  <a:srgbClr val="FF0000"/>
                </a:solidFill>
                <a:latin typeface="Nunito Black" panose="00000A00000000000000" pitchFamily="2" charset="0"/>
              </a:rPr>
              <a:t>Ổn</a:t>
            </a:r>
            <a:r>
              <a:rPr lang="en-US" sz="3200" b="1" u="sng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Nunito Black" panose="00000A00000000000000" pitchFamily="2" charset="0"/>
              </a:rPr>
              <a:t>định</a:t>
            </a:r>
            <a:r>
              <a:rPr lang="en-US" sz="3200" b="1" u="sng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</a:p>
          <a:p>
            <a:endParaRPr lang="en-US" dirty="0"/>
          </a:p>
        </p:txBody>
      </p:sp>
      <p:pic>
        <p:nvPicPr>
          <p:cNvPr id="6" name="ConGaTrong-NgocVan-TrungDuc_4bkd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9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4754"/>
          </a:xfrm>
        </p:spPr>
      </p:pic>
      <p:sp>
        <p:nvSpPr>
          <p:cNvPr id="5" name="TextBox 4"/>
          <p:cNvSpPr txBox="1"/>
          <p:nvPr/>
        </p:nvSpPr>
        <p:spPr>
          <a:xfrm>
            <a:off x="1502249" y="2055813"/>
            <a:ext cx="88761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  <a:latin typeface="Nunito Black" panose="00000A00000000000000" pitchFamily="2" charset="0"/>
              </a:rPr>
              <a:t>HOẠT ĐỘNG 2 </a:t>
            </a:r>
          </a:p>
          <a:p>
            <a:pPr algn="ctr"/>
            <a:r>
              <a:rPr lang="en-US" sz="3600" b="1" u="sng" dirty="0">
                <a:solidFill>
                  <a:srgbClr val="FF0000"/>
                </a:solidFill>
                <a:latin typeface="Nunito Black" panose="00000A00000000000000" pitchFamily="2" charset="0"/>
              </a:rPr>
              <a:t>PHƯƠNG PHÁP, HÌNH THỨC TỔ CHỨC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2.1 </a:t>
            </a:r>
            <a:r>
              <a:rPr lang="en-US" sz="3600" dirty="0" err="1" smtClean="0">
                <a:solidFill>
                  <a:srgbClr val="FF0000"/>
                </a:solidFill>
              </a:rPr>
              <a:t>Quát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mẫu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42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ạo hình_ Nặn con giun - 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43692"/>
            <a:ext cx="12192000" cy="7001691"/>
          </a:xfrm>
        </p:spPr>
      </p:pic>
    </p:spTree>
    <p:extLst>
      <p:ext uri="{BB962C8B-B14F-4D97-AF65-F5344CB8AC3E}">
        <p14:creationId xmlns:p14="http://schemas.microsoft.com/office/powerpoint/2010/main" val="12095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ạo hình_ Nặn con giun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50374"/>
            <a:ext cx="408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Cô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làm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</a:rPr>
              <a:t>mẫu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66"/>
            <a:ext cx="12192000" cy="7354389"/>
          </a:xfrm>
        </p:spPr>
      </p:pic>
      <p:sp>
        <p:nvSpPr>
          <p:cNvPr id="3" name="TextBox 2"/>
          <p:cNvSpPr txBox="1"/>
          <p:nvPr/>
        </p:nvSpPr>
        <p:spPr>
          <a:xfrm>
            <a:off x="3082834" y="1031966"/>
            <a:ext cx="2718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2.2.Trẻ </a:t>
            </a:r>
            <a:r>
              <a:rPr lang="en-US" sz="2800" dirty="0" err="1" smtClean="0">
                <a:solidFill>
                  <a:srgbClr val="FF0000"/>
                </a:solidFill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nhacn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1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706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33535" y="563211"/>
            <a:ext cx="547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2.3 /</a:t>
            </a:r>
            <a:r>
              <a:rPr lang="en-US" sz="4000" dirty="0" err="1" smtClean="0">
                <a:solidFill>
                  <a:srgbClr val="FF0000"/>
                </a:solidFill>
              </a:rPr>
              <a:t>Trưng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bày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sản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phẩm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4754"/>
          </a:xfrm>
        </p:spPr>
      </p:pic>
      <p:sp>
        <p:nvSpPr>
          <p:cNvPr id="5" name="TextBox 4"/>
          <p:cNvSpPr txBox="1"/>
          <p:nvPr/>
        </p:nvSpPr>
        <p:spPr>
          <a:xfrm>
            <a:off x="4338935" y="2682830"/>
            <a:ext cx="3046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3.KẾT THÚC </a:t>
            </a:r>
            <a:endParaRPr lang="en-US" sz="3600" b="1" u="sng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70</Words>
  <Application>Microsoft Office PowerPoint</Application>
  <PresentationFormat>Widescreen</PresentationFormat>
  <Paragraphs>14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Nunito Black</vt:lpstr>
      <vt:lpstr>Office Theme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Phong1T1</dc:creator>
  <cp:lastModifiedBy>sefrg</cp:lastModifiedBy>
  <cp:revision>26</cp:revision>
  <dcterms:created xsi:type="dcterms:W3CDTF">2022-10-17T05:15:57Z</dcterms:created>
  <dcterms:modified xsi:type="dcterms:W3CDTF">2025-04-11T06:37:50Z</dcterms:modified>
</cp:coreProperties>
</file>