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3" r:id="rId4"/>
    <p:sldId id="268" r:id="rId5"/>
    <p:sldId id="264" r:id="rId6"/>
    <p:sldId id="262" r:id="rId7"/>
    <p:sldId id="265" r:id="rId8"/>
    <p:sldId id="267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422" autoAdjust="0"/>
    <p:restoredTop sz="94660"/>
  </p:normalViewPr>
  <p:slideViewPr>
    <p:cSldViewPr snapToGrid="0">
      <p:cViewPr varScale="1">
        <p:scale>
          <a:sx n="73" d="100"/>
          <a:sy n="73" d="100"/>
        </p:scale>
        <p:origin x="60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D2A6B-6767-4640-98AD-5E357E8C12E7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DCFE0-207A-47DB-B266-911272776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6570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D2A6B-6767-4640-98AD-5E357E8C12E7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DCFE0-207A-47DB-B266-911272776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4958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D2A6B-6767-4640-98AD-5E357E8C12E7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DCFE0-207A-47DB-B266-911272776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7690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D2A6B-6767-4640-98AD-5E357E8C12E7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DCFE0-207A-47DB-B266-911272776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7731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D2A6B-6767-4640-98AD-5E357E8C12E7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DCFE0-207A-47DB-B266-911272776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5455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D2A6B-6767-4640-98AD-5E357E8C12E7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DCFE0-207A-47DB-B266-911272776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3206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D2A6B-6767-4640-98AD-5E357E8C12E7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DCFE0-207A-47DB-B266-911272776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0057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D2A6B-6767-4640-98AD-5E357E8C12E7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DCFE0-207A-47DB-B266-911272776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3639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D2A6B-6767-4640-98AD-5E357E8C12E7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DCFE0-207A-47DB-B266-911272776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4105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D2A6B-6767-4640-98AD-5E357E8C12E7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DCFE0-207A-47DB-B266-911272776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7828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D2A6B-6767-4640-98AD-5E357E8C12E7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DCFE0-207A-47DB-B266-911272776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8254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1D2A6B-6767-4640-98AD-5E357E8C12E7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2DCFE0-207A-47DB-B266-911272776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035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6.pn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0446"/>
            <a:ext cx="12309566" cy="74066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70109" y="-26126"/>
            <a:ext cx="74980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ỦY BAN NHÂN DÂN QUẬN LONG BIÊN </a:t>
            </a:r>
          </a:p>
          <a:p>
            <a:pPr algn="ctr"/>
            <a:r>
              <a:rPr lang="en-US" sz="2800" dirty="0" smtClean="0"/>
              <a:t>TRƯỜNG MẦM NON HOA SỮA </a:t>
            </a:r>
            <a:r>
              <a:rPr lang="en-US" sz="2800" dirty="0"/>
              <a:t> TẠO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87785" y="2350790"/>
            <a:ext cx="629633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LĨNH VỰC PHÁT TRIỂN THẨM MỸ </a:t>
            </a:r>
          </a:p>
          <a:p>
            <a:r>
              <a:rPr lang="en-US" sz="3200" dirty="0" err="1" smtClean="0"/>
              <a:t>Đề</a:t>
            </a:r>
            <a:r>
              <a:rPr lang="en-US" sz="3200" dirty="0" smtClean="0"/>
              <a:t> </a:t>
            </a:r>
            <a:r>
              <a:rPr lang="en-US" sz="3200" dirty="0" err="1" smtClean="0"/>
              <a:t>tài</a:t>
            </a:r>
            <a:r>
              <a:rPr lang="en-US" sz="3200" dirty="0" smtClean="0"/>
              <a:t>       : </a:t>
            </a:r>
            <a:r>
              <a:rPr lang="en-US" sz="3200" dirty="0" err="1"/>
              <a:t>N</a:t>
            </a:r>
            <a:r>
              <a:rPr lang="en-US" sz="3200" dirty="0" err="1" smtClean="0"/>
              <a:t>ặn</a:t>
            </a:r>
            <a:r>
              <a:rPr lang="en-US" sz="3200" dirty="0" smtClean="0"/>
              <a:t> con </a:t>
            </a:r>
            <a:r>
              <a:rPr lang="en-US" sz="3200" dirty="0" err="1" smtClean="0"/>
              <a:t>giun</a:t>
            </a:r>
            <a:endParaRPr lang="en-US" sz="3200" dirty="0" smtClean="0"/>
          </a:p>
          <a:p>
            <a:r>
              <a:rPr lang="en-US" sz="3200" dirty="0" err="1" smtClean="0"/>
              <a:t>Lứa</a:t>
            </a:r>
            <a:r>
              <a:rPr lang="en-US" sz="3200" dirty="0" smtClean="0"/>
              <a:t> </a:t>
            </a:r>
            <a:r>
              <a:rPr lang="en-US" sz="3200" dirty="0" err="1" smtClean="0"/>
              <a:t>tuổi</a:t>
            </a:r>
            <a:r>
              <a:rPr lang="en-US" sz="3200" dirty="0" smtClean="0"/>
              <a:t>   : </a:t>
            </a:r>
            <a:r>
              <a:rPr lang="en-US" sz="3200" dirty="0" err="1" smtClean="0"/>
              <a:t>Nhà</a:t>
            </a:r>
            <a:r>
              <a:rPr lang="en-US" sz="3200" dirty="0" smtClean="0"/>
              <a:t> </a:t>
            </a:r>
            <a:r>
              <a:rPr lang="en-US" sz="3200" dirty="0" err="1" smtClean="0"/>
              <a:t>trẻ</a:t>
            </a:r>
            <a:r>
              <a:rPr lang="en-US" sz="3200" dirty="0" smtClean="0"/>
              <a:t> </a:t>
            </a:r>
            <a:r>
              <a:rPr lang="en-US" sz="3200" dirty="0" smtClean="0"/>
              <a:t>D2 </a:t>
            </a:r>
            <a:r>
              <a:rPr lang="en-US" sz="3200" dirty="0" smtClean="0"/>
              <a:t>(24-36 </a:t>
            </a:r>
            <a:r>
              <a:rPr lang="en-US" sz="3200" dirty="0" err="1" smtClean="0"/>
              <a:t>tháng</a:t>
            </a:r>
            <a:r>
              <a:rPr lang="en-US" sz="3200" dirty="0" smtClean="0"/>
              <a:t> 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070858" y="5349875"/>
            <a:ext cx="29130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Năm</a:t>
            </a:r>
            <a:r>
              <a:rPr lang="en-US" sz="2400" dirty="0" smtClean="0"/>
              <a:t> </a:t>
            </a:r>
            <a:r>
              <a:rPr lang="en-US" sz="2400" dirty="0" err="1" smtClean="0"/>
              <a:t>học</a:t>
            </a:r>
            <a:r>
              <a:rPr lang="en-US" sz="2400" smtClean="0"/>
              <a:t> </a:t>
            </a:r>
            <a:r>
              <a:rPr lang="en-US" sz="2400" smtClean="0"/>
              <a:t>2024-2025</a:t>
            </a:r>
            <a:endParaRPr lang="en-US" sz="2400" dirty="0"/>
          </a:p>
        </p:txBody>
      </p:sp>
      <p:pic>
        <p:nvPicPr>
          <p:cNvPr id="8" name="Picture 2" descr="C:\Users\Welcome\Downloads\logo (2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5366" y="1007097"/>
            <a:ext cx="1184074" cy="1189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0157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1441"/>
            <a:ext cx="12192000" cy="7236823"/>
          </a:xfrm>
        </p:spPr>
      </p:pic>
      <p:sp>
        <p:nvSpPr>
          <p:cNvPr id="7" name="TextBox 6"/>
          <p:cNvSpPr txBox="1"/>
          <p:nvPr/>
        </p:nvSpPr>
        <p:spPr>
          <a:xfrm>
            <a:off x="218027" y="162521"/>
            <a:ext cx="515080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>
                <a:solidFill>
                  <a:srgbClr val="FF0000"/>
                </a:solidFill>
                <a:latin typeface="Nunito Black" panose="00000A00000000000000" pitchFamily="2" charset="0"/>
              </a:rPr>
              <a:t>HOẠT ĐỘNG 1 : </a:t>
            </a:r>
            <a:r>
              <a:rPr lang="en-US" sz="3200" b="1" u="sng" dirty="0" err="1">
                <a:solidFill>
                  <a:srgbClr val="FF0000"/>
                </a:solidFill>
                <a:latin typeface="Nunito Black" panose="00000A00000000000000" pitchFamily="2" charset="0"/>
              </a:rPr>
              <a:t>Ổn</a:t>
            </a:r>
            <a:r>
              <a:rPr lang="en-US" sz="3200" b="1" u="sng" dirty="0">
                <a:solidFill>
                  <a:srgbClr val="FF0000"/>
                </a:solidFill>
                <a:latin typeface="Nunito Black" panose="00000A00000000000000" pitchFamily="2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Nunito Black" panose="00000A00000000000000" pitchFamily="2" charset="0"/>
              </a:rPr>
              <a:t>định</a:t>
            </a:r>
            <a:r>
              <a:rPr lang="en-US" sz="3200" b="1" u="sng" dirty="0">
                <a:solidFill>
                  <a:srgbClr val="FF0000"/>
                </a:solidFill>
                <a:latin typeface="Nunito Black" panose="00000A00000000000000" pitchFamily="2" charset="0"/>
              </a:rPr>
              <a:t> </a:t>
            </a:r>
          </a:p>
          <a:p>
            <a:endParaRPr lang="en-US" dirty="0"/>
          </a:p>
        </p:txBody>
      </p:sp>
      <p:pic>
        <p:nvPicPr>
          <p:cNvPr id="6" name="ConGaTrong-NgocVan-TrungDuc_4bkd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590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03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14754"/>
          </a:xfrm>
        </p:spPr>
      </p:pic>
      <p:sp>
        <p:nvSpPr>
          <p:cNvPr id="5" name="TextBox 4"/>
          <p:cNvSpPr txBox="1"/>
          <p:nvPr/>
        </p:nvSpPr>
        <p:spPr>
          <a:xfrm>
            <a:off x="1502249" y="2055813"/>
            <a:ext cx="887614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u="sng" dirty="0">
                <a:solidFill>
                  <a:srgbClr val="FF0000"/>
                </a:solidFill>
                <a:latin typeface="Nunito Black" panose="00000A00000000000000" pitchFamily="2" charset="0"/>
              </a:rPr>
              <a:t>HOẠT ĐỘNG 2 </a:t>
            </a:r>
          </a:p>
          <a:p>
            <a:pPr algn="ctr"/>
            <a:r>
              <a:rPr lang="en-US" sz="3600" b="1" u="sng" dirty="0">
                <a:solidFill>
                  <a:srgbClr val="FF0000"/>
                </a:solidFill>
                <a:latin typeface="Nunito Black" panose="00000A00000000000000" pitchFamily="2" charset="0"/>
              </a:rPr>
              <a:t>PHƯƠNG PHÁP, HÌNH THỨC TỔ CHỨC</a:t>
            </a:r>
          </a:p>
          <a:p>
            <a:r>
              <a:rPr lang="en-US" sz="3600" dirty="0" smtClean="0">
                <a:solidFill>
                  <a:srgbClr val="FF0000"/>
                </a:solidFill>
              </a:rPr>
              <a:t>2.1 </a:t>
            </a:r>
            <a:r>
              <a:rPr lang="en-US" sz="3600" dirty="0" err="1" smtClean="0">
                <a:solidFill>
                  <a:srgbClr val="FF0000"/>
                </a:solidFill>
              </a:rPr>
              <a:t>Quát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sát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mẫu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14252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ạo hình_ Nặn con giun - Trim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43692"/>
            <a:ext cx="12192000" cy="7001691"/>
          </a:xfrm>
        </p:spPr>
      </p:pic>
    </p:spTree>
    <p:extLst>
      <p:ext uri="{BB962C8B-B14F-4D97-AF65-F5344CB8AC3E}">
        <p14:creationId xmlns:p14="http://schemas.microsoft.com/office/powerpoint/2010/main" val="1209509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3" name="Tạo hình_ Nặn con giun - Tri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50374"/>
            <a:ext cx="40886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chemeClr val="bg1"/>
                </a:solidFill>
              </a:rPr>
              <a:t>Cô</a:t>
            </a:r>
            <a:r>
              <a:rPr lang="en-US" sz="4800" dirty="0" smtClean="0">
                <a:solidFill>
                  <a:schemeClr val="bg1"/>
                </a:solidFill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</a:rPr>
              <a:t>làm</a:t>
            </a:r>
            <a:r>
              <a:rPr lang="en-US" sz="4800" dirty="0" smtClean="0">
                <a:solidFill>
                  <a:schemeClr val="bg1"/>
                </a:solidFill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</a:rPr>
              <a:t>mẫu</a:t>
            </a:r>
            <a:r>
              <a:rPr lang="en-US" sz="4800" dirty="0" smtClean="0">
                <a:solidFill>
                  <a:schemeClr val="bg1"/>
                </a:solidFill>
              </a:rPr>
              <a:t> </a:t>
            </a:r>
            <a:endParaRPr lang="en-US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233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7566"/>
            <a:ext cx="12192000" cy="7354389"/>
          </a:xfrm>
        </p:spPr>
      </p:pic>
      <p:sp>
        <p:nvSpPr>
          <p:cNvPr id="3" name="TextBox 2"/>
          <p:cNvSpPr txBox="1"/>
          <p:nvPr/>
        </p:nvSpPr>
        <p:spPr>
          <a:xfrm>
            <a:off x="3082834" y="1031966"/>
            <a:ext cx="27181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2.2.Trẻ </a:t>
            </a:r>
            <a:r>
              <a:rPr lang="en-US" sz="2800" dirty="0" err="1" smtClean="0">
                <a:solidFill>
                  <a:srgbClr val="FF0000"/>
                </a:solidFill>
              </a:rPr>
              <a:t>thực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hiện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5" name="nhacn không lờ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012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11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87069" cy="6858000"/>
          </a:xfrm>
        </p:spPr>
      </p:pic>
      <p:sp>
        <p:nvSpPr>
          <p:cNvPr id="5" name="TextBox 4"/>
          <p:cNvSpPr txBox="1"/>
          <p:nvPr/>
        </p:nvSpPr>
        <p:spPr>
          <a:xfrm>
            <a:off x="2233535" y="563211"/>
            <a:ext cx="54749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2.3 /</a:t>
            </a:r>
            <a:r>
              <a:rPr lang="en-US" sz="4000" dirty="0" err="1" smtClean="0">
                <a:solidFill>
                  <a:srgbClr val="FF0000"/>
                </a:solidFill>
              </a:rPr>
              <a:t>Trưng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bày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sản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phẩm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9510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14754"/>
          </a:xfrm>
        </p:spPr>
      </p:pic>
      <p:sp>
        <p:nvSpPr>
          <p:cNvPr id="5" name="TextBox 4"/>
          <p:cNvSpPr txBox="1"/>
          <p:nvPr/>
        </p:nvSpPr>
        <p:spPr>
          <a:xfrm>
            <a:off x="4338935" y="2682830"/>
            <a:ext cx="30460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u="sng" dirty="0" smtClean="0">
                <a:solidFill>
                  <a:srgbClr val="FF0000"/>
                </a:solidFill>
                <a:latin typeface="Nunito Black" panose="00000A00000000000000" pitchFamily="2" charset="0"/>
              </a:rPr>
              <a:t>3.KẾT THÚC </a:t>
            </a:r>
            <a:endParaRPr lang="en-US" sz="3600" b="1" u="sng" dirty="0">
              <a:solidFill>
                <a:srgbClr val="FF0000"/>
              </a:solidFill>
              <a:latin typeface="Nunito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662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402</TotalTime>
  <Words>73</Words>
  <Application>Microsoft Office PowerPoint</Application>
  <PresentationFormat>Widescreen</PresentationFormat>
  <Paragraphs>15</Paragraphs>
  <Slides>8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Nunito Black</vt:lpstr>
      <vt:lpstr>Office Theme</vt:lpstr>
      <vt:lpstr>PowerPoint Presentation</vt:lpstr>
      <vt:lpstr>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Phong1T1</dc:creator>
  <cp:lastModifiedBy>Admin</cp:lastModifiedBy>
  <cp:revision>26</cp:revision>
  <dcterms:created xsi:type="dcterms:W3CDTF">2022-10-17T05:15:57Z</dcterms:created>
  <dcterms:modified xsi:type="dcterms:W3CDTF">2025-04-11T13:50:08Z</dcterms:modified>
</cp:coreProperties>
</file>