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4" r:id="rId5"/>
    <p:sldId id="262" r:id="rId6"/>
    <p:sldId id="265" r:id="rId7"/>
    <p:sldId id="267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22" autoAdjust="0"/>
    <p:restoredTop sz="94660"/>
  </p:normalViewPr>
  <p:slideViewPr>
    <p:cSldViewPr snapToGrid="0">
      <p:cViewPr varScale="1">
        <p:scale>
          <a:sx n="85" d="100"/>
          <a:sy n="85" d="100"/>
        </p:scale>
        <p:origin x="162" y="-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D2A6B-6767-4640-98AD-5E357E8C12E7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DCFE0-207A-47DB-B266-911272776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657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D2A6B-6767-4640-98AD-5E357E8C12E7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DCFE0-207A-47DB-B266-911272776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495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D2A6B-6767-4640-98AD-5E357E8C12E7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DCFE0-207A-47DB-B266-911272776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769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D2A6B-6767-4640-98AD-5E357E8C12E7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DCFE0-207A-47DB-B266-911272776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773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D2A6B-6767-4640-98AD-5E357E8C12E7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DCFE0-207A-47DB-B266-911272776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545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D2A6B-6767-4640-98AD-5E357E8C12E7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DCFE0-207A-47DB-B266-911272776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320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D2A6B-6767-4640-98AD-5E357E8C12E7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DCFE0-207A-47DB-B266-911272776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005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D2A6B-6767-4640-98AD-5E357E8C12E7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DCFE0-207A-47DB-B266-911272776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363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D2A6B-6767-4640-98AD-5E357E8C12E7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DCFE0-207A-47DB-B266-911272776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410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D2A6B-6767-4640-98AD-5E357E8C12E7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DCFE0-207A-47DB-B266-911272776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782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D2A6B-6767-4640-98AD-5E357E8C12E7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DCFE0-207A-47DB-B266-911272776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825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1D2A6B-6767-4640-98AD-5E357E8C12E7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2DCFE0-207A-47DB-B266-911272776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035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0446"/>
            <a:ext cx="12309566" cy="74066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70109" y="-26126"/>
            <a:ext cx="74980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/>
              <a:t>PHÒNG GD &amp; ĐT QUẬN </a:t>
            </a:r>
            <a:r>
              <a:rPr lang="en-US" sz="2800" dirty="0" smtClean="0"/>
              <a:t>LONG BIÊN </a:t>
            </a:r>
          </a:p>
          <a:p>
            <a:pPr algn="ctr"/>
            <a:r>
              <a:rPr lang="en-US" sz="2800" dirty="0" smtClean="0"/>
              <a:t>TRƯỜNG MẦM NON HOA SỮA </a:t>
            </a:r>
            <a:r>
              <a:rPr lang="en-US" sz="2800" dirty="0"/>
              <a:t> TẠO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87785" y="2350790"/>
            <a:ext cx="629633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LĨNH VỰC PHÁT TRIỂN THẨM MỸ </a:t>
            </a:r>
          </a:p>
          <a:p>
            <a:r>
              <a:rPr lang="en-US" sz="3200" dirty="0" err="1" smtClean="0"/>
              <a:t>Đề</a:t>
            </a:r>
            <a:r>
              <a:rPr lang="en-US" sz="3200" dirty="0" smtClean="0"/>
              <a:t> </a:t>
            </a:r>
            <a:r>
              <a:rPr lang="en-US" sz="3200" dirty="0" err="1" smtClean="0"/>
              <a:t>tài</a:t>
            </a:r>
            <a:r>
              <a:rPr lang="en-US" sz="3200" dirty="0" smtClean="0"/>
              <a:t>       : </a:t>
            </a:r>
            <a:r>
              <a:rPr lang="en-US" sz="3200" dirty="0" err="1" smtClean="0"/>
              <a:t>Trang</a:t>
            </a:r>
            <a:r>
              <a:rPr lang="en-US" sz="3200" dirty="0" smtClean="0"/>
              <a:t> </a:t>
            </a:r>
            <a:r>
              <a:rPr lang="en-US" sz="3200" dirty="0" err="1" smtClean="0"/>
              <a:t>trí</a:t>
            </a:r>
            <a:r>
              <a:rPr lang="en-US" sz="3200" dirty="0" smtClean="0"/>
              <a:t> </a:t>
            </a:r>
            <a:r>
              <a:rPr lang="en-US" sz="3200" dirty="0" err="1" smtClean="0"/>
              <a:t>thiếp</a:t>
            </a:r>
            <a:r>
              <a:rPr lang="en-US" sz="3200" dirty="0" smtClean="0"/>
              <a:t> </a:t>
            </a:r>
            <a:r>
              <a:rPr lang="en-US" sz="3200" dirty="0" err="1" smtClean="0"/>
              <a:t>tặng</a:t>
            </a:r>
            <a:r>
              <a:rPr lang="en-US" sz="3200" dirty="0" smtClean="0"/>
              <a:t> </a:t>
            </a:r>
            <a:r>
              <a:rPr lang="en-US" sz="3200" dirty="0" err="1" smtClean="0"/>
              <a:t>mẹ</a:t>
            </a:r>
            <a:r>
              <a:rPr lang="en-US" sz="3200" smtClean="0"/>
              <a:t> </a:t>
            </a:r>
            <a:endParaRPr lang="en-US" sz="3200" smtClean="0"/>
          </a:p>
          <a:p>
            <a:r>
              <a:rPr lang="en-US" sz="3200" smtClean="0"/>
              <a:t>Lứa</a:t>
            </a:r>
            <a:r>
              <a:rPr lang="en-US" sz="3200" dirty="0" smtClean="0"/>
              <a:t> </a:t>
            </a:r>
            <a:r>
              <a:rPr lang="en-US" sz="3200" dirty="0" err="1" smtClean="0"/>
              <a:t>tuổi</a:t>
            </a:r>
            <a:r>
              <a:rPr lang="en-US" sz="3200" dirty="0" smtClean="0"/>
              <a:t>   : </a:t>
            </a:r>
            <a:r>
              <a:rPr lang="en-US" sz="3200" dirty="0" err="1" smtClean="0"/>
              <a:t>Nhà</a:t>
            </a:r>
            <a:r>
              <a:rPr lang="en-US" sz="3200" dirty="0" smtClean="0"/>
              <a:t> </a:t>
            </a:r>
            <a:r>
              <a:rPr lang="en-US" sz="3200" dirty="0" err="1" smtClean="0"/>
              <a:t>trẻ</a:t>
            </a:r>
            <a:r>
              <a:rPr lang="en-US" sz="3200" dirty="0" smtClean="0"/>
              <a:t> D1 (24-36 </a:t>
            </a:r>
            <a:r>
              <a:rPr lang="en-US" sz="3200" dirty="0" err="1" smtClean="0"/>
              <a:t>tháng</a:t>
            </a:r>
            <a:r>
              <a:rPr lang="en-US" sz="3200" dirty="0" smtClean="0"/>
              <a:t> 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70858" y="5349875"/>
            <a:ext cx="29130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/>
          </a:p>
        </p:txBody>
      </p:sp>
      <p:pic>
        <p:nvPicPr>
          <p:cNvPr id="8" name="Picture 2" descr="C:\Users\Welcome\Downloads\logo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366" y="1007097"/>
            <a:ext cx="1184074" cy="1189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0157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1441"/>
            <a:ext cx="12192000" cy="7236823"/>
          </a:xfrm>
        </p:spPr>
      </p:pic>
      <p:pic>
        <p:nvPicPr>
          <p:cNvPr id="3" name="Cô Và Mẹ đã cắt 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770709"/>
            <a:ext cx="12192000" cy="62232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8027" y="162521"/>
            <a:ext cx="515080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>
                <a:solidFill>
                  <a:srgbClr val="FF0000"/>
                </a:solidFill>
                <a:latin typeface="Nunito Black" panose="00000A00000000000000" pitchFamily="2" charset="0"/>
              </a:rPr>
              <a:t>HOẠT ĐỘNG 1 : </a:t>
            </a:r>
            <a:r>
              <a:rPr lang="en-US" sz="3200" b="1" u="sng" dirty="0" err="1">
                <a:solidFill>
                  <a:srgbClr val="FF0000"/>
                </a:solidFill>
                <a:latin typeface="Nunito Black" panose="00000A00000000000000" pitchFamily="2" charset="0"/>
              </a:rPr>
              <a:t>Ổn</a:t>
            </a:r>
            <a:r>
              <a:rPr lang="en-US" sz="3200" b="1" u="sng" dirty="0">
                <a:solidFill>
                  <a:srgbClr val="FF0000"/>
                </a:solidFill>
                <a:latin typeface="Nunito Black" panose="00000A00000000000000" pitchFamily="2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Nunito Black" panose="00000A00000000000000" pitchFamily="2" charset="0"/>
              </a:rPr>
              <a:t>định</a:t>
            </a:r>
            <a:r>
              <a:rPr lang="en-US" sz="3200" b="1" u="sng" dirty="0">
                <a:solidFill>
                  <a:srgbClr val="FF0000"/>
                </a:solidFill>
                <a:latin typeface="Nunito Black" panose="00000A00000000000000" pitchFamily="2" charset="0"/>
              </a:rPr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590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58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14754"/>
          </a:xfrm>
        </p:spPr>
      </p:pic>
      <p:sp>
        <p:nvSpPr>
          <p:cNvPr id="5" name="TextBox 4"/>
          <p:cNvSpPr txBox="1"/>
          <p:nvPr/>
        </p:nvSpPr>
        <p:spPr>
          <a:xfrm>
            <a:off x="1502249" y="2055813"/>
            <a:ext cx="887614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u="sng" dirty="0">
                <a:solidFill>
                  <a:srgbClr val="FF0000"/>
                </a:solidFill>
                <a:latin typeface="Nunito Black" panose="00000A00000000000000" pitchFamily="2" charset="0"/>
              </a:rPr>
              <a:t>HOẠT ĐỘNG 2 </a:t>
            </a:r>
          </a:p>
          <a:p>
            <a:pPr algn="ctr"/>
            <a:r>
              <a:rPr lang="en-US" sz="3600" b="1" u="sng" dirty="0">
                <a:solidFill>
                  <a:srgbClr val="FF0000"/>
                </a:solidFill>
                <a:latin typeface="Nunito Black" panose="00000A00000000000000" pitchFamily="2" charset="0"/>
              </a:rPr>
              <a:t>PHƯƠNG PHÁP, HÌNH THỨC TỔ CHỨC</a:t>
            </a:r>
          </a:p>
          <a:p>
            <a:r>
              <a:rPr lang="en-US" sz="3600" dirty="0" smtClean="0">
                <a:solidFill>
                  <a:srgbClr val="FF0000"/>
                </a:solidFill>
              </a:rPr>
              <a:t>2.1 </a:t>
            </a:r>
            <a:r>
              <a:rPr lang="en-US" sz="3600" dirty="0" err="1" smtClean="0">
                <a:solidFill>
                  <a:srgbClr val="FF0000"/>
                </a:solidFill>
              </a:rPr>
              <a:t>Quát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sát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mẫu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14252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6382"/>
            <a:ext cx="3281363" cy="54959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174" y="2012148"/>
            <a:ext cx="4620289" cy="53017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7823" y="1943635"/>
            <a:ext cx="4124325" cy="54959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1936" y="-118269"/>
            <a:ext cx="7574672" cy="412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233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7566"/>
            <a:ext cx="12192000" cy="7354389"/>
          </a:xfrm>
        </p:spPr>
      </p:pic>
      <p:sp>
        <p:nvSpPr>
          <p:cNvPr id="3" name="TextBox 2"/>
          <p:cNvSpPr txBox="1"/>
          <p:nvPr/>
        </p:nvSpPr>
        <p:spPr>
          <a:xfrm>
            <a:off x="3082834" y="1031966"/>
            <a:ext cx="27181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2.2.Trẻ </a:t>
            </a:r>
            <a:r>
              <a:rPr lang="en-US" sz="2800" dirty="0" err="1" smtClean="0">
                <a:solidFill>
                  <a:srgbClr val="FF0000"/>
                </a:solidFill>
              </a:rPr>
              <a:t>thực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hiện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5" name="nhacn không lờ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012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11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87069" cy="6858000"/>
          </a:xfrm>
        </p:spPr>
      </p:pic>
      <p:sp>
        <p:nvSpPr>
          <p:cNvPr id="5" name="TextBox 4"/>
          <p:cNvSpPr txBox="1"/>
          <p:nvPr/>
        </p:nvSpPr>
        <p:spPr>
          <a:xfrm>
            <a:off x="2233535" y="563211"/>
            <a:ext cx="54749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2.3 /</a:t>
            </a:r>
            <a:r>
              <a:rPr lang="en-US" sz="4000" dirty="0" err="1" smtClean="0">
                <a:solidFill>
                  <a:srgbClr val="FF0000"/>
                </a:solidFill>
              </a:rPr>
              <a:t>Trưng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bày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sản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phẩm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510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14754"/>
          </a:xfrm>
        </p:spPr>
      </p:pic>
      <p:sp>
        <p:nvSpPr>
          <p:cNvPr id="5" name="TextBox 4"/>
          <p:cNvSpPr txBox="1"/>
          <p:nvPr/>
        </p:nvSpPr>
        <p:spPr>
          <a:xfrm>
            <a:off x="4338935" y="2682830"/>
            <a:ext cx="30460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u="sng" dirty="0" smtClean="0">
                <a:solidFill>
                  <a:srgbClr val="FF0000"/>
                </a:solidFill>
                <a:latin typeface="Nunito Black" panose="00000A00000000000000" pitchFamily="2" charset="0"/>
              </a:rPr>
              <a:t>3.KẾT THÚC </a:t>
            </a:r>
            <a:endParaRPr lang="en-US" sz="3600" b="1" u="sng" dirty="0">
              <a:solidFill>
                <a:srgbClr val="FF0000"/>
              </a:solidFill>
              <a:latin typeface="Nunito Black" panose="00000A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662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</TotalTime>
  <Words>69</Words>
  <Application>Microsoft Office PowerPoint</Application>
  <PresentationFormat>Widescreen</PresentationFormat>
  <Paragraphs>13</Paragraphs>
  <Slides>7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Nunito Black</vt:lpstr>
      <vt:lpstr>Office Theme</vt:lpstr>
      <vt:lpstr>PowerPoint Presentation</vt:lpstr>
      <vt:lpstr>1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Phong1T1</dc:creator>
  <cp:lastModifiedBy>sefrg</cp:lastModifiedBy>
  <cp:revision>21</cp:revision>
  <dcterms:created xsi:type="dcterms:W3CDTF">2022-10-17T05:15:57Z</dcterms:created>
  <dcterms:modified xsi:type="dcterms:W3CDTF">2025-04-11T06:43:18Z</dcterms:modified>
</cp:coreProperties>
</file>