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6" r:id="rId4"/>
    <p:sldId id="277" r:id="rId5"/>
    <p:sldId id="278" r:id="rId6"/>
    <p:sldId id="27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37510"/>
            <a:ext cx="6248400" cy="708025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 HOA SỮA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81200"/>
            <a:ext cx="8077200" cy="1066800"/>
          </a:xfrm>
        </p:spPr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28956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: NBTN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D1(24-36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6028565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Welcome\Downloads\logo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8199"/>
            <a:ext cx="1043172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85800" y="933"/>
            <a:ext cx="6337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1 : </a:t>
            </a:r>
            <a:r>
              <a:rPr lang="en-US" sz="4000" dirty="0" err="1" smtClean="0">
                <a:solidFill>
                  <a:schemeClr val="bg1"/>
                </a:solidFill>
              </a:rPr>
              <a:t>Ổn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định</a:t>
            </a:r>
            <a:r>
              <a:rPr lang="en-US" sz="4000" dirty="0" smtClean="0">
                <a:solidFill>
                  <a:schemeClr val="bg1"/>
                </a:solidFill>
              </a:rPr>
              <a:t> : </a:t>
            </a:r>
            <a:r>
              <a:rPr lang="en-US" sz="4000" dirty="0" err="1" smtClean="0">
                <a:solidFill>
                  <a:schemeClr val="bg1"/>
                </a:solidFill>
              </a:rPr>
              <a:t>Hát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</a:t>
            </a:r>
            <a:r>
              <a:rPr lang="en-US" sz="4000" dirty="0" err="1" smtClean="0">
                <a:solidFill>
                  <a:schemeClr val="bg1"/>
                </a:solidFill>
              </a:rPr>
              <a:t>á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vàng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bơi</a:t>
            </a:r>
            <a:r>
              <a:rPr lang="en-US" sz="4000" dirty="0" smtClean="0">
                <a:solidFill>
                  <a:schemeClr val="bg1"/>
                </a:solidFill>
              </a:rPr>
              <a:t>  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Karaoke Cá Vàng Bơi 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08819"/>
            <a:ext cx="9144000" cy="614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6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" y="21447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 flipH="1">
            <a:off x="1676400" y="476806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2.Phương </a:t>
            </a:r>
            <a:r>
              <a:rPr lang="en-US" sz="4000" dirty="0" err="1" smtClean="0">
                <a:solidFill>
                  <a:srgbClr val="FF0000"/>
                </a:solidFill>
              </a:rPr>
              <a:t>pháp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70837"/>
            <a:ext cx="8534400" cy="4619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8214" y="5915833"/>
            <a:ext cx="33075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Con </a:t>
            </a:r>
            <a:r>
              <a:rPr lang="en-US" sz="4800" dirty="0" err="1" smtClean="0">
                <a:solidFill>
                  <a:srgbClr val="FF0000"/>
                </a:solidFill>
              </a:rPr>
              <a:t>cá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vàng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" y="-237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17638"/>
            <a:ext cx="7019925" cy="393382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flipH="1">
            <a:off x="4084319" y="990600"/>
            <a:ext cx="106681" cy="7628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253881" flipV="1">
            <a:off x="1466398" y="3110781"/>
            <a:ext cx="730873" cy="1203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405707" y="1450034"/>
            <a:ext cx="108011" cy="1185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flipH="1">
            <a:off x="5714999" y="1267473"/>
            <a:ext cx="76200" cy="1550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532538">
            <a:off x="4876800" y="4114800"/>
            <a:ext cx="25146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35665" y="1155786"/>
            <a:ext cx="879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Mắt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20089" y="805934"/>
            <a:ext cx="103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Mang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07081" y="640081"/>
            <a:ext cx="1234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Vây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0" y="2514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Đuôi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15201" y="4495800"/>
            <a:ext cx="96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Thân</a:t>
            </a:r>
            <a:r>
              <a:rPr lang="en-US" dirty="0" smtClean="0"/>
              <a:t>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6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-15240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57400" y="274638"/>
            <a:ext cx="3223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loài</a:t>
            </a:r>
            <a:r>
              <a:rPr lang="en-US" sz="3600" dirty="0" smtClean="0"/>
              <a:t> </a:t>
            </a:r>
            <a:r>
              <a:rPr lang="en-US" sz="3600" dirty="0" err="1" smtClean="0"/>
              <a:t>cá</a:t>
            </a:r>
            <a:r>
              <a:rPr lang="en-US" sz="3600" dirty="0" smtClean="0"/>
              <a:t> </a:t>
            </a:r>
            <a:r>
              <a:rPr lang="en-US" sz="3600" dirty="0" err="1" smtClean="0"/>
              <a:t>khác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" y="1299517"/>
            <a:ext cx="2400300" cy="1851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86" y="1330869"/>
            <a:ext cx="2590800" cy="1837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27" y="1330869"/>
            <a:ext cx="2667000" cy="1820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37" y="3810000"/>
            <a:ext cx="3128963" cy="1881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10000"/>
            <a:ext cx="2895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200"/>
            <a:ext cx="9144000" cy="6202363"/>
          </a:xfrm>
        </p:spPr>
      </p:pic>
      <p:sp>
        <p:nvSpPr>
          <p:cNvPr id="5" name="TextBox 4"/>
          <p:cNvSpPr txBox="1"/>
          <p:nvPr/>
        </p:nvSpPr>
        <p:spPr>
          <a:xfrm>
            <a:off x="2743200" y="1793876"/>
            <a:ext cx="2294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3. </a:t>
            </a:r>
            <a:r>
              <a:rPr lang="en-US" sz="3600" dirty="0" err="1" smtClean="0">
                <a:solidFill>
                  <a:srgbClr val="FF0000"/>
                </a:solidFill>
              </a:rPr>
              <a:t>Kết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thúc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57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176</TotalTime>
  <Words>63</Words>
  <Application>Microsoft Office PowerPoint</Application>
  <PresentationFormat>On-screen Show (4:3)</PresentationFormat>
  <Paragraphs>15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UBND QUẬN LONG BIÊN TRƯỜNG MẦM NON  HOA SỮA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sefrg</cp:lastModifiedBy>
  <cp:revision>19</cp:revision>
  <dcterms:created xsi:type="dcterms:W3CDTF">2022-04-23T14:54:05Z</dcterms:created>
  <dcterms:modified xsi:type="dcterms:W3CDTF">2025-04-11T06:45:40Z</dcterms:modified>
</cp:coreProperties>
</file>