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4" r:id="rId7"/>
    <p:sldId id="266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5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7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6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9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0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1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1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44DAB-2D61-415C-8800-C04EBDE23D1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5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7510"/>
            <a:ext cx="6248400" cy="70802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 HOA SỮA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8077200" cy="106680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8956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: NBPB : To –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D1(24-36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602856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2022 - 2023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Welcome\Downloads\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68199"/>
            <a:ext cx="1043172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5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26349" y="730534"/>
            <a:ext cx="2845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 : </a:t>
            </a:r>
            <a:r>
              <a:rPr lang="en-US" sz="4000" dirty="0" err="1" smtClean="0"/>
              <a:t>Ổn</a:t>
            </a:r>
            <a:r>
              <a:rPr lang="en-US" sz="4000" dirty="0" smtClean="0"/>
              <a:t> </a:t>
            </a:r>
            <a:r>
              <a:rPr lang="en-US" sz="4000" dirty="0" err="1" smtClean="0"/>
              <a:t>định</a:t>
            </a:r>
            <a:r>
              <a:rPr lang="en-US" sz="4000" dirty="0" smtClean="0"/>
              <a:t> :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726349" y="1701386"/>
            <a:ext cx="204094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đố</a:t>
            </a:r>
            <a:r>
              <a:rPr lang="en-US" sz="2800" dirty="0" smtClean="0">
                <a:solidFill>
                  <a:srgbClr val="FF0000"/>
                </a:solidFill>
              </a:rPr>
              <a:t> .</a:t>
            </a:r>
          </a:p>
          <a:p>
            <a:r>
              <a:rPr lang="vi-VN" dirty="0" smtClean="0">
                <a:solidFill>
                  <a:srgbClr val="FF0000"/>
                </a:solidFill>
              </a:rPr>
              <a:t>Quả </a:t>
            </a:r>
            <a:r>
              <a:rPr lang="vi-VN" dirty="0">
                <a:solidFill>
                  <a:srgbClr val="FF0000"/>
                </a:solidFill>
              </a:rPr>
              <a:t>gì ruột đỏ</a:t>
            </a:r>
            <a:r>
              <a:rPr lang="vi-VN" dirty="0">
                <a:solidFill>
                  <a:srgbClr val="FF0000"/>
                </a:solidFill>
              </a:rPr>
              <a:t/>
            </a:r>
            <a:br>
              <a:rPr lang="vi-VN" dirty="0">
                <a:solidFill>
                  <a:srgbClr val="FF0000"/>
                </a:solidFill>
              </a:rPr>
            </a:br>
            <a:r>
              <a:rPr lang="vi-VN" dirty="0">
                <a:solidFill>
                  <a:srgbClr val="FF0000"/>
                </a:solidFill>
              </a:rPr>
              <a:t>Lay láy hạt đen</a:t>
            </a:r>
            <a:r>
              <a:rPr lang="vi-VN" dirty="0">
                <a:solidFill>
                  <a:srgbClr val="FF0000"/>
                </a:solidFill>
              </a:rPr>
              <a:t/>
            </a:r>
            <a:br>
              <a:rPr lang="vi-VN" dirty="0">
                <a:solidFill>
                  <a:srgbClr val="FF0000"/>
                </a:solidFill>
              </a:rPr>
            </a:br>
            <a:r>
              <a:rPr lang="vi-VN" dirty="0">
                <a:solidFill>
                  <a:srgbClr val="FF0000"/>
                </a:solidFill>
              </a:rPr>
              <a:t>Mời bạn nếm xem</a:t>
            </a:r>
            <a:r>
              <a:rPr lang="vi-VN" dirty="0">
                <a:solidFill>
                  <a:srgbClr val="FF0000"/>
                </a:solidFill>
              </a:rPr>
              <a:t/>
            </a:r>
            <a:br>
              <a:rPr lang="vi-VN" dirty="0">
                <a:solidFill>
                  <a:srgbClr val="FF0000"/>
                </a:solidFill>
              </a:rPr>
            </a:br>
            <a:r>
              <a:rPr lang="vi-VN" dirty="0">
                <a:solidFill>
                  <a:srgbClr val="FF0000"/>
                </a:solidFill>
              </a:rPr>
              <a:t>Ngọt ơi là ngọt?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67" y="2509067"/>
            <a:ext cx="5696415" cy="470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6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2590800" y="1752600"/>
            <a:ext cx="5082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2.Hoạt </a:t>
            </a:r>
            <a:r>
              <a:rPr lang="en-US" sz="4000" dirty="0" err="1" smtClean="0">
                <a:solidFill>
                  <a:srgbClr val="FF0000"/>
                </a:solidFill>
              </a:rPr>
              <a:t>động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nhận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biết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-34636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219200" y="5943600"/>
            <a:ext cx="1504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bưởi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to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5943600"/>
            <a:ext cx="195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chanh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nhỏ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77" y="1835727"/>
            <a:ext cx="4458047" cy="3901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224" y="3225415"/>
            <a:ext cx="3077664" cy="27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7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1143000" y="5434002"/>
            <a:ext cx="2171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dưa</a:t>
            </a:r>
            <a:r>
              <a:rPr lang="en-US" sz="2400" dirty="0" smtClean="0"/>
              <a:t> </a:t>
            </a:r>
            <a:r>
              <a:rPr lang="en-US" sz="2400" dirty="0" err="1" smtClean="0"/>
              <a:t>hấu</a:t>
            </a:r>
            <a:r>
              <a:rPr lang="en-US" sz="2400" dirty="0" smtClean="0"/>
              <a:t> </a:t>
            </a:r>
            <a:r>
              <a:rPr lang="en-US" sz="2400" dirty="0" smtClean="0"/>
              <a:t>to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5434002"/>
            <a:ext cx="207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chuối</a:t>
            </a:r>
            <a:r>
              <a:rPr lang="en-US" sz="2400" dirty="0" smtClean="0"/>
              <a:t> </a:t>
            </a:r>
            <a:r>
              <a:rPr lang="en-US" sz="2400" dirty="0" err="1" smtClean="0"/>
              <a:t>nhỏ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511" y="1824037"/>
            <a:ext cx="5867399" cy="3609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13" y="2971800"/>
            <a:ext cx="32289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9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85145" y="5496442"/>
            <a:ext cx="1765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bưởi</a:t>
            </a:r>
            <a:r>
              <a:rPr lang="en-US" sz="2400" dirty="0" smtClean="0"/>
              <a:t> to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5829300" y="560706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xoài</a:t>
            </a:r>
            <a:r>
              <a:rPr lang="en-US" sz="2400" dirty="0" smtClean="0"/>
              <a:t> </a:t>
            </a:r>
            <a:r>
              <a:rPr lang="en-US" sz="2400" dirty="0" err="1" smtClean="0"/>
              <a:t>nhỏ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74638"/>
            <a:ext cx="5181599" cy="5032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2560638"/>
            <a:ext cx="3403203" cy="269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0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762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to.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2514602" cy="2514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3" y="786772"/>
            <a:ext cx="2743200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82" y="1467076"/>
            <a:ext cx="2546605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2540001"/>
            <a:ext cx="4457699" cy="4457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6889">
            <a:off x="4237175" y="4005672"/>
            <a:ext cx="4706938" cy="2181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673">
            <a:off x="4611731" y="3031180"/>
            <a:ext cx="28384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9144000" cy="6202363"/>
          </a:xfrm>
        </p:spPr>
      </p:pic>
      <p:sp>
        <p:nvSpPr>
          <p:cNvPr id="5" name="TextBox 4"/>
          <p:cNvSpPr txBox="1"/>
          <p:nvPr/>
        </p:nvSpPr>
        <p:spPr>
          <a:xfrm>
            <a:off x="2743200" y="1793876"/>
            <a:ext cx="2294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3. </a:t>
            </a:r>
            <a:r>
              <a:rPr lang="en-US" sz="3600" dirty="0" err="1" smtClean="0">
                <a:solidFill>
                  <a:srgbClr val="FF0000"/>
                </a:solidFill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thúc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156</TotalTime>
  <Words>125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UBND QUẬN LONG BIÊN TRƯỜNG MẦM NON  HOA SỮA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“Đôi tay khéo léo”</vt:lpstr>
      <vt:lpstr>PowerPoint Presentation</vt:lpstr>
    </vt:vector>
  </TitlesOfParts>
  <Company>minhtuan6990@gmail.com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LONG BIÊN TRƯỜNG MẦM NON TUỔI HOA</dc:title>
  <dc:creator>TRAN MINH TUAN</dc:creator>
  <cp:lastModifiedBy>Phong1T1</cp:lastModifiedBy>
  <cp:revision>15</cp:revision>
  <dcterms:created xsi:type="dcterms:W3CDTF">2022-04-23T14:54:05Z</dcterms:created>
  <dcterms:modified xsi:type="dcterms:W3CDTF">2023-02-17T08:59:53Z</dcterms:modified>
</cp:coreProperties>
</file>