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phía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935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Đá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89</Words>
  <Application>Microsoft Office PowerPoint</Application>
  <PresentationFormat>On-screen Show (4:3)</PresentationFormat>
  <Paragraphs>13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24</cp:revision>
  <dcterms:created xsi:type="dcterms:W3CDTF">2019-01-10T03:43:25Z</dcterms:created>
  <dcterms:modified xsi:type="dcterms:W3CDTF">2023-02-10T05:34:40Z</dcterms:modified>
</cp:coreProperties>
</file>