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1" r:id="rId4"/>
    <p:sldId id="267" r:id="rId5"/>
    <p:sldId id="272" r:id="rId6"/>
    <p:sldId id="269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EEEEEE"/>
    <a:srgbClr val="E2E2E2"/>
    <a:srgbClr val="BDBBBB"/>
    <a:srgbClr val="98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6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7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7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8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7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3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8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8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CBC97-BF36-4F7D-9085-0469D4FCEED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297F-7716-4CFB-AD66-A41C8BE23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6623" y="533392"/>
            <a:ext cx="77685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3105" y="1830223"/>
            <a:ext cx="38843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2035" y="2992725"/>
            <a:ext cx="7053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490" y="4270642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D1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7708" y="5874580"/>
            <a:ext cx="329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2552" y="1129554"/>
            <a:ext cx="6479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</a:rPr>
              <a:t>Trẻ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nhac ngoi th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2552" y="1129554"/>
            <a:ext cx="6479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</a:rPr>
              <a:t>Trẻ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1837" y="2280730"/>
            <a:ext cx="7961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</a:rPr>
              <a:t>Trẻ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đi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trên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những</a:t>
            </a:r>
            <a:r>
              <a:rPr lang="en-US" sz="6000" dirty="0" smtClean="0">
                <a:solidFill>
                  <a:srgbClr val="FF0000"/>
                </a:solidFill>
              </a:rPr>
              <a:t> con </a:t>
            </a:r>
            <a:r>
              <a:rPr lang="en-US" sz="6000" dirty="0" err="1" smtClean="0">
                <a:solidFill>
                  <a:srgbClr val="FF0000"/>
                </a:solidFill>
              </a:rPr>
              <a:t>đường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" name="nhac di tap t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1837" y="2280730"/>
            <a:ext cx="7961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</a:rPr>
              <a:t>Trẻ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đi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trên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những</a:t>
            </a:r>
            <a:r>
              <a:rPr lang="en-US" sz="6000" dirty="0" smtClean="0">
                <a:solidFill>
                  <a:srgbClr val="FF0000"/>
                </a:solidFill>
              </a:rPr>
              <a:t> con </a:t>
            </a:r>
            <a:r>
              <a:rPr lang="en-US" sz="6000" dirty="0" err="1" smtClean="0">
                <a:solidFill>
                  <a:srgbClr val="FF0000"/>
                </a:solidFill>
              </a:rPr>
              <a:t>đường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26077" y="3896170"/>
            <a:ext cx="7961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</a:rPr>
              <a:t>Trẻ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về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nhóm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" name="nhac xep chia nh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" t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760" y="3495040"/>
            <a:ext cx="2940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Tạm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biệt</a:t>
            </a:r>
            <a:r>
              <a:rPr lang="en-US" sz="5400" b="1" dirty="0" smtClean="0">
                <a:solidFill>
                  <a:srgbClr val="FF0000"/>
                </a:solidFill>
              </a:rPr>
              <a:t>!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55</Words>
  <Application>Microsoft Office PowerPoint</Application>
  <PresentationFormat>Widescreen</PresentationFormat>
  <Paragraphs>11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Phong2T3</dc:creator>
  <cp:lastModifiedBy>sefrg</cp:lastModifiedBy>
  <cp:revision>10</cp:revision>
  <dcterms:created xsi:type="dcterms:W3CDTF">2020-10-23T06:07:08Z</dcterms:created>
  <dcterms:modified xsi:type="dcterms:W3CDTF">2025-04-11T06:00:58Z</dcterms:modified>
</cp:coreProperties>
</file>