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7" r:id="rId5"/>
    <p:sldId id="268" r:id="rId6"/>
    <p:sldId id="271" r:id="rId7"/>
    <p:sldId id="274" r:id="rId8"/>
    <p:sldId id="264" r:id="rId9"/>
    <p:sldId id="26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87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77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41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8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11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0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11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64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75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65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91EE-3FD8-4175-B1AE-21BFEE12CA7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4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191EE-3FD8-4175-B1AE-21BFEE12CA7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988C8-A35D-4F91-89CD-3CB6AE5E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9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jpeg"/><Relationship Id="rId11" Type="http://schemas.openxmlformats.org/officeDocument/2006/relationships/image" Target="../media/image15.jpeg"/><Relationship Id="rId5" Type="http://schemas.openxmlformats.org/officeDocument/2006/relationships/image" Target="../media/image1.jpeg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2203" y="188497"/>
            <a:ext cx="41559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  <a:p>
            <a:pPr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3408" y="2080021"/>
            <a:ext cx="750468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53076" y="3405187"/>
            <a:ext cx="401263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NBPB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24-36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549806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2024 - 2025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0" descr="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286" y="891194"/>
            <a:ext cx="1304925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708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a-Nha-Thuong-Nhau-Be-Bao-Ngu">
            <a:hlinkClick r:id="" action="ppaction://media"/>
            <a:extLst>
              <a:ext uri="{FF2B5EF4-FFF2-40B4-BE49-F238E27FC236}">
                <a16:creationId xmlns:a16="http://schemas.microsoft.com/office/drawing/2014/main" id="{7A5D9C1E-CAB7-39AA-B1D3-C9F0F6098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0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Dạy trẻ 3 - 4 tuổi đếm số lượng 1,2 trên đối tượ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5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0600" y="1107501"/>
            <a:ext cx="6152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2.Phương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4196344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182C109-9E4C-3C96-8794-9411573CB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9144000" cy="6894986"/>
            <a:chOff x="0" y="-7622"/>
            <a:chExt cx="12192000" cy="68949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C864660-C52B-BC40-9AE0-D900B4B67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D81F2E-754B-ACB7-ECD1-E1DADAD07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B2A2591-0296-4CF4-E75F-51D7CB8EC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78A07A2-FD92-5AD1-01EE-9D7AEAB88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1028" name="Picture 4" descr="ẢNH nửa triệu trẻ mầm non Hà Nội đi học lại sau 1 năm xa trường lớp: Rất  vui mà đòi về cũng nhiều!">
            <a:extLst>
              <a:ext uri="{FF2B5EF4-FFF2-40B4-BE49-F238E27FC236}">
                <a16:creationId xmlns:a16="http://schemas.microsoft.com/office/drawing/2014/main" id="{78F5B87F-7E4A-6A09-75D6-511BCD59C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960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E7A10E-A5BA-56B0-7D5E-BDF3BD362745}"/>
              </a:ext>
            </a:extLst>
          </p:cNvPr>
          <p:cNvSpPr/>
          <p:nvPr/>
        </p:nvSpPr>
        <p:spPr>
          <a:xfrm>
            <a:off x="6804660" y="952500"/>
            <a:ext cx="17907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90C9FF-E549-2E5A-C556-EBC9593D0F6F}"/>
              </a:ext>
            </a:extLst>
          </p:cNvPr>
          <p:cNvSpPr/>
          <p:nvPr/>
        </p:nvSpPr>
        <p:spPr>
          <a:xfrm>
            <a:off x="133350" y="4648200"/>
            <a:ext cx="1466850" cy="9144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B629362-E16F-BE16-77AB-B3B19E437622}"/>
              </a:ext>
            </a:extLst>
          </p:cNvPr>
          <p:cNvSpPr/>
          <p:nvPr/>
        </p:nvSpPr>
        <p:spPr>
          <a:xfrm>
            <a:off x="228600" y="594360"/>
            <a:ext cx="1790700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10+ Concept Chụp Ảnh Gia Đình 3 Người Đẹp Miễn Chê">
            <a:extLst>
              <a:ext uri="{FF2B5EF4-FFF2-40B4-BE49-F238E27FC236}">
                <a16:creationId xmlns:a16="http://schemas.microsoft.com/office/drawing/2014/main" id="{E1443469-49F2-44D6-17EE-1D9F25D5F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495" y="1146810"/>
            <a:ext cx="3531870" cy="529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AD54552-38E2-6D08-C1DF-9618CADAEFAA}"/>
              </a:ext>
            </a:extLst>
          </p:cNvPr>
          <p:cNvCxnSpPr/>
          <p:nvPr/>
        </p:nvCxnSpPr>
        <p:spPr>
          <a:xfrm>
            <a:off x="1447800" y="1447800"/>
            <a:ext cx="990600" cy="6858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C1D707-8798-9DBF-3850-84EB6D0EF40C}"/>
              </a:ext>
            </a:extLst>
          </p:cNvPr>
          <p:cNvCxnSpPr>
            <a:cxnSpLocks/>
          </p:cNvCxnSpPr>
          <p:nvPr/>
        </p:nvCxnSpPr>
        <p:spPr>
          <a:xfrm>
            <a:off x="1584960" y="5067300"/>
            <a:ext cx="108204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D899CE-3443-BCB0-2AA1-D9509550C661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6349365" y="1790700"/>
            <a:ext cx="1350645" cy="8001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53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1C85CD-F80E-B8FA-4A3C-F1C2F5BAF33E}"/>
              </a:ext>
            </a:extLst>
          </p:cNvPr>
          <p:cNvSpPr/>
          <p:nvPr/>
        </p:nvSpPr>
        <p:spPr>
          <a:xfrm>
            <a:off x="1942930" y="245623"/>
            <a:ext cx="5228141" cy="655801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52" name="Picture 4" descr="Top 10 ý tưởng chụp ảnh mẹ và bé đẹp ngất ngây">
            <a:extLst>
              <a:ext uri="{FF2B5EF4-FFF2-40B4-BE49-F238E27FC236}">
                <a16:creationId xmlns:a16="http://schemas.microsoft.com/office/drawing/2014/main" id="{7660DCF4-56F7-A826-54C2-24A21EBDA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562" y="1676400"/>
            <a:ext cx="3099210" cy="465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uộc tình đại gia tặng hoa 3 triệu/ngày tan vỡ, Á hậu rời biệt thự, tay  trắng nuôi con">
            <a:extLst>
              <a:ext uri="{FF2B5EF4-FFF2-40B4-BE49-F238E27FC236}">
                <a16:creationId xmlns:a16="http://schemas.microsoft.com/office/drawing/2014/main" id="{F77552F4-BBD6-88D8-915A-845876F73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0747"/>
            <a:ext cx="24130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ột số trò chơi thú vị mà ba mẹ có thể chơi cùng trẻ 1-3 tuổi - Trường Mầm  non Tuổi Ngọc">
            <a:extLst>
              <a:ext uri="{FF2B5EF4-FFF2-40B4-BE49-F238E27FC236}">
                <a16:creationId xmlns:a16="http://schemas.microsoft.com/office/drawing/2014/main" id="{1D99EEAD-FA9D-2C60-63EF-1213B629B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7"/>
          <a:stretch/>
        </p:blipFill>
        <p:spPr bwMode="auto">
          <a:xfrm flipH="1">
            <a:off x="6284026" y="4210672"/>
            <a:ext cx="2612201" cy="212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NHỮNG HOẠT ĐỘNG BA MẸ CÓ THỂ CHƠI CÙNG CON TRONG MÙA DỊCH">
            <a:extLst>
              <a:ext uri="{FF2B5EF4-FFF2-40B4-BE49-F238E27FC236}">
                <a16:creationId xmlns:a16="http://schemas.microsoft.com/office/drawing/2014/main" id="{28DB2DFE-A8C6-625E-11A7-63A48B547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" y="4271491"/>
            <a:ext cx="271462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101 hình ảnh làm việc nhà đẹp nhất, tải miễn phí">
            <a:extLst>
              <a:ext uri="{FF2B5EF4-FFF2-40B4-BE49-F238E27FC236}">
                <a16:creationId xmlns:a16="http://schemas.microsoft.com/office/drawing/2014/main" id="{42640103-CD22-0584-F509-C31D37B35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227" y="986667"/>
            <a:ext cx="2633662" cy="167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53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8AC85F-0D0E-2BD6-53A1-A7D1878FA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802955"/>
            <a:ext cx="3574747" cy="145405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1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63680" y="-16714"/>
            <a:ext cx="4780320" cy="6874714"/>
            <a:chOff x="5818240" y="-1"/>
            <a:chExt cx="6373761" cy="6874714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22" name="Picture 2" descr="Tuyển tập tranh tô màu mẹ và bé đáng yêu và ngộ nghĩnh , bao gồm 13 hình ảnh">
            <a:extLst>
              <a:ext uri="{FF2B5EF4-FFF2-40B4-BE49-F238E27FC236}">
                <a16:creationId xmlns:a16="http://schemas.microsoft.com/office/drawing/2014/main" id="{FF3E8BCE-9351-6913-96AA-697C0F909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250" y="1506117"/>
            <a:ext cx="4548927" cy="454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658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Dạy trẻ 3 - 4 tuổi đếm số lượng 1,2 trên đối tượ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9067800" cy="6126163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15787" y="122238"/>
            <a:ext cx="8735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-134514" y="1529728"/>
            <a:ext cx="2258292" cy="27432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534" y="2603852"/>
            <a:ext cx="1981200" cy="1981200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 flipV="1">
            <a:off x="2281817" y="2072287"/>
            <a:ext cx="500631" cy="1375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rved Up Arrow 17"/>
          <p:cNvSpPr/>
          <p:nvPr/>
        </p:nvSpPr>
        <p:spPr>
          <a:xfrm>
            <a:off x="2223589" y="2543951"/>
            <a:ext cx="5472611" cy="4121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Down Arrow 18"/>
          <p:cNvSpPr/>
          <p:nvPr/>
        </p:nvSpPr>
        <p:spPr>
          <a:xfrm>
            <a:off x="2256560" y="2978748"/>
            <a:ext cx="842383" cy="3810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" name="Picture 4" descr="Top 10 ý tưởng chụp ảnh mẹ và bé đẹp ngất ngây">
            <a:extLst>
              <a:ext uri="{FF2B5EF4-FFF2-40B4-BE49-F238E27FC236}">
                <a16:creationId xmlns:a16="http://schemas.microsoft.com/office/drawing/2014/main" id="{B8ED83F4-A588-9AE3-E744-9A927685F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7" y="1671936"/>
            <a:ext cx="1901539" cy="255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Cuộc tình đại gia tặng hoa 3 triệu/ngày tan vỡ, Á hậu rời biệt thự, tay  trắng nuôi con">
            <a:extLst>
              <a:ext uri="{FF2B5EF4-FFF2-40B4-BE49-F238E27FC236}">
                <a16:creationId xmlns:a16="http://schemas.microsoft.com/office/drawing/2014/main" id="{26144078-AC42-EF3E-A18C-9CEA34170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61" y="809656"/>
            <a:ext cx="2374873" cy="178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NHỮNG HOẠT ĐỘNG BA MẸ CÓ THỂ CHƠI CÙNG CON TRONG MÙA DỊCH">
            <a:extLst>
              <a:ext uri="{FF2B5EF4-FFF2-40B4-BE49-F238E27FC236}">
                <a16:creationId xmlns:a16="http://schemas.microsoft.com/office/drawing/2014/main" id="{C40DC939-D544-2E96-4186-ACCE64C7A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208" y="3413760"/>
            <a:ext cx="271462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Một số trò chơi thú vị mà ba mẹ có thể chơi cùng trẻ 1-3 tuổi - Trường Mầm  non Tuổi Ngọc">
            <a:extLst>
              <a:ext uri="{FF2B5EF4-FFF2-40B4-BE49-F238E27FC236}">
                <a16:creationId xmlns:a16="http://schemas.microsoft.com/office/drawing/2014/main" id="{17CC768E-DF81-135A-03DE-B2F7BA03C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7"/>
          <a:stretch/>
        </p:blipFill>
        <p:spPr bwMode="auto">
          <a:xfrm flipH="1">
            <a:off x="6415419" y="786607"/>
            <a:ext cx="2104730" cy="170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Nghề của bố | Báo Hà Tĩnh - Tin tức Hà Tĩnh mới nhất, tin nhanh Hà Tĩnh 24h">
            <a:extLst>
              <a:ext uri="{FF2B5EF4-FFF2-40B4-BE49-F238E27FC236}">
                <a16:creationId xmlns:a16="http://schemas.microsoft.com/office/drawing/2014/main" id="{7899284A-E350-CBBE-6432-D4C66CE3C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524" y="4911144"/>
            <a:ext cx="2714625" cy="181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6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Ca-Nha-Thuong-Nhau-Be-Bao-Ngu">
            <a:hlinkClick r:id="" action="ppaction://media"/>
            <a:extLst>
              <a:ext uri="{FF2B5EF4-FFF2-40B4-BE49-F238E27FC236}">
                <a16:creationId xmlns:a16="http://schemas.microsoft.com/office/drawing/2014/main" id="{78BCF631-F54E-5B40-E40A-EEF40B7E0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6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</TotalTime>
  <Words>98</Words>
  <Application>Microsoft Office PowerPoint</Application>
  <PresentationFormat>On-screen Show (4:3)</PresentationFormat>
  <Paragraphs>16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1. Ổn định tổ chức cô và trẻ hát bài Cả nhà thương nhau</vt:lpstr>
      <vt:lpstr>PowerPoint Presentation</vt:lpstr>
      <vt:lpstr>PowerPoint Presentation</vt:lpstr>
      <vt:lpstr>PowerPoint Presentation</vt:lpstr>
      <vt:lpstr>PowerPoint Presentation</vt:lpstr>
      <vt:lpstr>Trò chơi : Tô màu mẹ của bé</vt:lpstr>
      <vt:lpstr>PowerPoint Presentation</vt:lpstr>
      <vt:lpstr>3. Kết thúc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VĐCB: Đi thăng bằng trên ghế thể dục TCVĐ: Chuyền bóng</dc:title>
  <dc:creator>Welcome</dc:creator>
  <cp:lastModifiedBy>Van Hung</cp:lastModifiedBy>
  <cp:revision>39</cp:revision>
  <dcterms:created xsi:type="dcterms:W3CDTF">2018-10-03T05:51:16Z</dcterms:created>
  <dcterms:modified xsi:type="dcterms:W3CDTF">2024-11-26T14:39:43Z</dcterms:modified>
</cp:coreProperties>
</file>