
<file path=[Content_Types].xml><?xml version="1.0" encoding="utf-8"?>
<Types xmlns="http://schemas.openxmlformats.org/package/2006/content-types">
  <Default Extension="png" ContentType="image/png"/>
  <Default Extension="m4a" ContentType="audio/mp4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6" r:id="rId3"/>
    <p:sldId id="268" r:id="rId4"/>
    <p:sldId id="257" r:id="rId5"/>
    <p:sldId id="258" r:id="rId6"/>
    <p:sldId id="259" r:id="rId7"/>
    <p:sldId id="262" r:id="rId8"/>
    <p:sldId id="260" r:id="rId9"/>
    <p:sldId id="263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3" d="100"/>
          <a:sy n="83" d="100"/>
        </p:scale>
        <p:origin x="366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E4F00A-9A49-595D-3A8F-B14C1928845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7DAFB63-C0FF-09D8-EBDF-D266BA4AB87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9913B09-153B-D214-A60E-2813653269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5BD20-AEDA-477D-81BF-EBC432C6E4AF}" type="datetimeFigureOut">
              <a:rPr lang="en-US" smtClean="0"/>
              <a:t>4/10/2025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8C42735-E344-4D11-753B-6121C698F6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35C3FEB-3962-73D1-97C3-0EB97C7A1B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67D39E-8A4A-4ABE-83CC-76AEC5B642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57383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03B1AD-A1FE-2969-1C3C-86EE89FD1B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B34D9A2-AE7C-55F6-143D-602D41AEC2F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2D0451B-FC79-E56A-5265-82C7296647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5BD20-AEDA-477D-81BF-EBC432C6E4AF}" type="datetimeFigureOut">
              <a:rPr lang="en-US" smtClean="0"/>
              <a:t>4/10/2025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A205BF4-8529-AA10-74F3-10ED10D38C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25A36C0-E0A0-F1F9-BDD0-DB2C23D21A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67D39E-8A4A-4ABE-83CC-76AEC5B642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81274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438527A-C2EC-9F85-F3F3-538F150253D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4AB5117-0F20-A19D-FD41-18660718483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06762DB-5350-8DB6-82BD-B97B44ED53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5BD20-AEDA-477D-81BF-EBC432C6E4AF}" type="datetimeFigureOut">
              <a:rPr lang="en-US" smtClean="0"/>
              <a:t>4/10/2025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2E469E3-F691-C45B-0C8D-1AD56DD15B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748B0A0-5593-16A8-A696-D3102031FB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67D39E-8A4A-4ABE-83CC-76AEC5B642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99781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B4F2D4-1E7C-5EB3-CC36-D01356A355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994A8F3-5A92-0B62-2F88-4E220ED2A15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E9603D1-9009-FBA5-7011-161DE885C0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5BD20-AEDA-477D-81BF-EBC432C6E4AF}" type="datetimeFigureOut">
              <a:rPr lang="en-US" smtClean="0"/>
              <a:t>4/10/2025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0978FAE-DCEA-B445-51E3-8B1766644A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814368B-EF6D-B292-A8AD-F4ACB08930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67D39E-8A4A-4ABE-83CC-76AEC5B642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85939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702E17-B879-30DB-562F-869C038B20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410F673-87EC-BD86-BC25-D345EE1A9DF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614E348-2770-472F-9252-B237AC5236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5BD20-AEDA-477D-81BF-EBC432C6E4AF}" type="datetimeFigureOut">
              <a:rPr lang="en-US" smtClean="0"/>
              <a:t>4/10/2025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0D7A618-787F-8424-6D53-3055B041EB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6EDBAF6-FAB9-1175-73C2-E469B70547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67D39E-8A4A-4ABE-83CC-76AEC5B642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93789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A938E8-DDD8-E0E8-2274-8120A12FB4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A405522-1132-EEE8-EDCA-B62150B034F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134562D-6F0A-E1E6-01DB-80324960ED3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1A160DF-8728-AA80-B397-4C69458C4D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5BD20-AEDA-477D-81BF-EBC432C6E4AF}" type="datetimeFigureOut">
              <a:rPr lang="en-US" smtClean="0"/>
              <a:t>4/10/2025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EEAF788-D78A-751A-DD24-F32923843E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712407B-4F1C-764B-5CEC-9939CF12CE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67D39E-8A4A-4ABE-83CC-76AEC5B642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37065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496795-A555-C159-16C2-30C17B709A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1ACD9E0-8FA2-526C-BB20-7D5CC8637CB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F8174C6-B7E9-B12F-8B13-FBDEB0A4AD7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396F8C4-1E7C-8839-48A0-D0E4D210216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124D4A3-8C9D-0C53-0B33-9AEEABA9B7C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A3DB91A-8F5A-29FC-83E8-F0321FED23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5BD20-AEDA-477D-81BF-EBC432C6E4AF}" type="datetimeFigureOut">
              <a:rPr lang="en-US" smtClean="0"/>
              <a:t>4/10/2025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6C42E30-D668-1EA0-6793-2D448E6C7E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70AD66D-5620-EC95-6B8B-77DC4C781A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67D39E-8A4A-4ABE-83CC-76AEC5B642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77755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3DBE59-91FB-E91C-F416-06808F9327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9DB952B-E61A-371B-B9FD-E6374DCFF4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5BD20-AEDA-477D-81BF-EBC432C6E4AF}" type="datetimeFigureOut">
              <a:rPr lang="en-US" smtClean="0"/>
              <a:t>4/10/2025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19BB0C4-A8FE-19E5-A853-D0AACFDD39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1E153B6-C74B-8B9B-1C69-5F64A07A85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67D39E-8A4A-4ABE-83CC-76AEC5B642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24066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41C359B-652C-EF13-A642-1D2971DD57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5BD20-AEDA-477D-81BF-EBC432C6E4AF}" type="datetimeFigureOut">
              <a:rPr lang="en-US" smtClean="0"/>
              <a:t>4/10/2025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DD33F24-190C-D68A-FC8D-7C02C6C0A1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C460885-D5A1-151C-7788-9E89FC3848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67D39E-8A4A-4ABE-83CC-76AEC5B642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57812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EEE8F0-AF7B-43AF-2470-E6B4792F32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402DDF2-A95D-E47E-2D02-AF6B13C0E06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96432F1-D29A-EFEB-AD1D-B5EAC00CA28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E625088-BF08-63DB-5C66-9C4E8CDB46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5BD20-AEDA-477D-81BF-EBC432C6E4AF}" type="datetimeFigureOut">
              <a:rPr lang="en-US" smtClean="0"/>
              <a:t>4/10/2025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1F761D0-1D2C-FE33-B466-2B79052577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B668A9E-52F9-C002-2641-7FA12D4FB4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67D39E-8A4A-4ABE-83CC-76AEC5B642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89435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A4819D-9063-DD6E-24C9-5E00AEE202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84B3AE7-FCAF-A308-5D68-91DD6E6F8B5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2C2532F-8A0B-2849-18E5-35EFA4A1DF4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5A1B74F-CD98-0DC2-E8EE-F38468D329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5BD20-AEDA-477D-81BF-EBC432C6E4AF}" type="datetimeFigureOut">
              <a:rPr lang="en-US" smtClean="0"/>
              <a:t>4/10/2025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1DFBD1C-495B-7ED5-2538-69D780771A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6F568C6-A39E-AD86-C545-BCA6A03C7A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67D39E-8A4A-4ABE-83CC-76AEC5B642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03606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442C303-6327-A76C-B7EC-5698B2D8BB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EFE63C3-AB0B-B57C-AC59-4F3AB6CBC96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782BF06-789E-57BC-BBBC-822AD76B750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55BD20-AEDA-477D-81BF-EBC432C6E4AF}" type="datetimeFigureOut">
              <a:rPr lang="en-US" smtClean="0"/>
              <a:t>4/10/2025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08B5CC7-9CDD-4EC9-80BE-DAF36F7345E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5856FBA-85A1-1470-5C54-17F8172ECAA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67D39E-8A4A-4ABE-83CC-76AEC5B642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84565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BD56A1-4639-5489-59BC-95464DE9471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5707E39-9478-25F8-1B01-E582924F1E6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7EB2EDF5-0EA4-C8AF-FAC2-DEF87A524B22}"/>
              </a:ext>
            </a:extLst>
          </p:cNvPr>
          <p:cNvGrpSpPr/>
          <p:nvPr/>
        </p:nvGrpSpPr>
        <p:grpSpPr>
          <a:xfrm>
            <a:off x="-26633" y="0"/>
            <a:ext cx="12218633" cy="6858000"/>
            <a:chOff x="0" y="0"/>
            <a:chExt cx="12192000" cy="6858000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3ECE4CB3-89C3-B2C7-BB57-561CE4E3AF0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92000" cy="6858000"/>
            </a:xfrm>
            <a:prstGeom prst="rect">
              <a:avLst/>
            </a:prstGeom>
          </p:spPr>
        </p:pic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390A5FBD-66E0-FD1E-28BD-C1B58C592029}"/>
                </a:ext>
              </a:extLst>
            </p:cNvPr>
            <p:cNvSpPr txBox="1"/>
            <p:nvPr/>
          </p:nvSpPr>
          <p:spPr>
            <a:xfrm>
              <a:off x="3124940" y="399495"/>
              <a:ext cx="6915705" cy="49859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      </a:t>
              </a:r>
              <a:r>
                <a:rPr lang="en-US" sz="2400" b="1" dirty="0"/>
                <a:t>PHÒNG GIÁO DỤC &amp; ĐÀO TẠO QUẬN LONG BIÊN</a:t>
              </a:r>
            </a:p>
            <a:p>
              <a:r>
                <a:rPr lang="en-US" sz="2400" b="1" dirty="0"/>
                <a:t>                    TRƯỜNG MẦM NON HOA SỮA </a:t>
              </a:r>
            </a:p>
            <a:p>
              <a:endParaRPr lang="en-US" dirty="0"/>
            </a:p>
            <a:p>
              <a:endParaRPr lang="en-US" dirty="0"/>
            </a:p>
            <a:p>
              <a:r>
                <a:rPr lang="en-US" b="1" dirty="0"/>
                <a:t>                           </a:t>
              </a:r>
              <a:r>
                <a:rPr lang="en-US" sz="2400" b="1" dirty="0"/>
                <a:t>LĨNH VỰC PHÁT TRIỂN NHẬN THỨC </a:t>
              </a:r>
            </a:p>
            <a:p>
              <a:endParaRPr lang="en-US" sz="2400" dirty="0"/>
            </a:p>
            <a:p>
              <a:r>
                <a:rPr lang="en-US" dirty="0"/>
                <a:t>                       </a:t>
              </a:r>
              <a:r>
                <a:rPr lang="en-US" sz="2000" b="1" dirty="0" err="1"/>
                <a:t>Đề</a:t>
              </a:r>
              <a:r>
                <a:rPr lang="en-US" sz="2000" b="1" dirty="0"/>
                <a:t> </a:t>
              </a:r>
              <a:r>
                <a:rPr lang="en-US" sz="2000" b="1" dirty="0" err="1"/>
                <a:t>tài</a:t>
              </a:r>
              <a:r>
                <a:rPr lang="en-US" sz="2000" b="1" dirty="0"/>
                <a:t>       </a:t>
              </a:r>
              <a:r>
                <a:rPr lang="en-US" sz="2000" dirty="0"/>
                <a:t>: NBTN : </a:t>
              </a:r>
              <a:r>
                <a:rPr lang="en-US" sz="2000" dirty="0" err="1"/>
                <a:t>Đôi</a:t>
              </a:r>
              <a:r>
                <a:rPr lang="en-US" sz="2000" dirty="0"/>
                <a:t> </a:t>
              </a:r>
              <a:r>
                <a:rPr lang="en-US" sz="2000" dirty="0" err="1"/>
                <a:t>bàn</a:t>
              </a:r>
              <a:r>
                <a:rPr lang="en-US" sz="2000" dirty="0"/>
                <a:t> </a:t>
              </a:r>
              <a:r>
                <a:rPr lang="en-US" sz="2000" dirty="0" err="1"/>
                <a:t>tay</a:t>
              </a:r>
              <a:r>
                <a:rPr lang="en-US" sz="2000" dirty="0"/>
                <a:t> </a:t>
              </a:r>
            </a:p>
            <a:p>
              <a:r>
                <a:rPr lang="en-US" sz="2000" dirty="0"/>
                <a:t>                     </a:t>
              </a:r>
              <a:r>
                <a:rPr lang="en-US" sz="2000" b="1" dirty="0" err="1"/>
                <a:t>Lứa</a:t>
              </a:r>
              <a:r>
                <a:rPr lang="en-US" sz="2000" b="1" dirty="0"/>
                <a:t> </a:t>
              </a:r>
              <a:r>
                <a:rPr lang="en-US" sz="2000" b="1" dirty="0" err="1"/>
                <a:t>tuổi</a:t>
              </a:r>
              <a:r>
                <a:rPr lang="en-US" sz="2000" b="1" dirty="0"/>
                <a:t>   </a:t>
              </a:r>
              <a:r>
                <a:rPr lang="en-US" sz="2000" dirty="0"/>
                <a:t>: </a:t>
              </a:r>
              <a:r>
                <a:rPr lang="en-US" sz="2000" dirty="0" err="1"/>
                <a:t>Nhà</a:t>
              </a:r>
              <a:r>
                <a:rPr lang="en-US" sz="2000" dirty="0"/>
                <a:t> </a:t>
              </a:r>
              <a:r>
                <a:rPr lang="en-US" sz="2000" dirty="0" err="1"/>
                <a:t>trẻ</a:t>
              </a:r>
              <a:r>
                <a:rPr lang="en-US" sz="2000" dirty="0"/>
                <a:t> 24-36 </a:t>
              </a:r>
              <a:r>
                <a:rPr lang="en-US" sz="2000" dirty="0" err="1"/>
                <a:t>tháng</a:t>
              </a:r>
              <a:r>
                <a:rPr lang="en-US" sz="2000" dirty="0"/>
                <a:t> </a:t>
              </a:r>
            </a:p>
            <a:p>
              <a:r>
                <a:rPr lang="en-US" sz="2000" dirty="0"/>
                <a:t>                     </a:t>
              </a:r>
              <a:r>
                <a:rPr lang="en-US" sz="2000" b="1" dirty="0" err="1"/>
                <a:t>Thời</a:t>
              </a:r>
              <a:r>
                <a:rPr lang="en-US" sz="2000" b="1" dirty="0"/>
                <a:t> </a:t>
              </a:r>
              <a:r>
                <a:rPr lang="en-US" sz="2000" b="1" dirty="0" err="1"/>
                <a:t>gian</a:t>
              </a:r>
              <a:r>
                <a:rPr lang="en-US" sz="2000" b="1" dirty="0"/>
                <a:t> </a:t>
              </a:r>
              <a:r>
                <a:rPr lang="en-US" sz="2000" dirty="0"/>
                <a:t>: 15-20 </a:t>
              </a:r>
              <a:r>
                <a:rPr lang="en-US" sz="2000" dirty="0" err="1"/>
                <a:t>phút</a:t>
              </a:r>
              <a:r>
                <a:rPr lang="en-US" sz="2000" dirty="0"/>
                <a:t> </a:t>
              </a:r>
            </a:p>
            <a:p>
              <a:endParaRPr lang="en-US" dirty="0"/>
            </a:p>
            <a:p>
              <a:endParaRPr lang="en-US" dirty="0"/>
            </a:p>
            <a:p>
              <a:endParaRPr lang="en-US" dirty="0"/>
            </a:p>
            <a:p>
              <a:endParaRPr lang="en-US" dirty="0"/>
            </a:p>
            <a:p>
              <a:endParaRPr lang="en-US" dirty="0"/>
            </a:p>
            <a:p>
              <a:endParaRPr lang="en-US" dirty="0"/>
            </a:p>
            <a:p>
              <a:r>
                <a:rPr lang="en-US" dirty="0"/>
                <a:t>                                          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2648180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64033" y="3429000"/>
            <a:ext cx="810350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u="sng" dirty="0" smtClean="0">
                <a:solidFill>
                  <a:srgbClr val="0070C0"/>
                </a:solidFill>
                <a:latin typeface="Nunito Black" panose="00000A00000000000000" pitchFamily="2" charset="0"/>
              </a:rPr>
              <a:t>HOẠT ĐỘNG 1. ỔN ĐỊNH TỔ CHỨC</a:t>
            </a:r>
            <a:endParaRPr lang="en-US" sz="3600" b="1" u="sng" dirty="0">
              <a:solidFill>
                <a:srgbClr val="0070C0"/>
              </a:solidFill>
              <a:latin typeface="Nunito Black" panose="00000A00000000000000" pitchFamily="2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6406"/>
            <a:ext cx="12192000" cy="6864406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3904966" y="2494880"/>
            <a:ext cx="490871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600" b="1" u="sng" dirty="0" smtClean="0">
                <a:solidFill>
                  <a:srgbClr val="0070C0"/>
                </a:solidFill>
                <a:latin typeface="Nunito Black" panose="00000A00000000000000" pitchFamily="2" charset="0"/>
              </a:rPr>
              <a:t>1.ỔN </a:t>
            </a:r>
            <a:r>
              <a:rPr lang="en-US" sz="3600" b="1" u="sng" dirty="0">
                <a:solidFill>
                  <a:srgbClr val="0070C0"/>
                </a:solidFill>
                <a:latin typeface="Nunito Black" panose="00000A00000000000000" pitchFamily="2" charset="0"/>
              </a:rPr>
              <a:t>ĐỊNH TỔ CHỨC</a:t>
            </a:r>
          </a:p>
          <a:p>
            <a:endParaRPr lang="en-US" dirty="0"/>
          </a:p>
        </p:txBody>
      </p:sp>
      <p:pic>
        <p:nvPicPr>
          <p:cNvPr id="2" name="t.mua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2433300" y="5794375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81174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1842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64033" y="3429000"/>
            <a:ext cx="810350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u="sng" dirty="0" smtClean="0">
                <a:solidFill>
                  <a:srgbClr val="0070C0"/>
                </a:solidFill>
                <a:latin typeface="Nunito Black" panose="00000A00000000000000" pitchFamily="2" charset="0"/>
              </a:rPr>
              <a:t>HOẠT ĐỘNG 1. ỔN ĐỊNH TỔ CHỨC</a:t>
            </a:r>
            <a:endParaRPr lang="en-US" sz="3600" b="1" u="sng" dirty="0">
              <a:solidFill>
                <a:srgbClr val="0070C0"/>
              </a:solidFill>
              <a:latin typeface="Nunito Black" panose="00000A00000000000000" pitchFamily="2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6406"/>
            <a:ext cx="12192000" cy="6864406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126267" y="2534637"/>
            <a:ext cx="8283037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b="1" u="sng" dirty="0" smtClean="0">
                <a:solidFill>
                  <a:srgbClr val="0070C0"/>
                </a:solidFill>
                <a:latin typeface="Nunito Black" panose="00000A00000000000000" pitchFamily="2" charset="0"/>
              </a:rPr>
              <a:t>2.PHƯƠNG PHÁP, HÌNH THỨC TỔ CHỨC</a:t>
            </a:r>
            <a:endParaRPr lang="en-US" sz="3200" b="1" u="sng" dirty="0">
              <a:solidFill>
                <a:srgbClr val="0070C0"/>
              </a:solidFill>
              <a:latin typeface="Nunito Black" panose="00000A00000000000000" pitchFamily="2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80461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6D4F83-DA42-28BE-FC19-A07DF1A1DB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27" name="Content Placeholder 26">
            <a:extLst>
              <a:ext uri="{FF2B5EF4-FFF2-40B4-BE49-F238E27FC236}">
                <a16:creationId xmlns:a16="http://schemas.microsoft.com/office/drawing/2014/main" id="{DF06C58C-F61E-76FC-16DF-91348C28362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89936" y="-601454"/>
            <a:ext cx="12781935" cy="7857659"/>
          </a:xfrm>
        </p:spPr>
      </p:pic>
      <p:sp>
        <p:nvSpPr>
          <p:cNvPr id="28" name="TextBox 27">
            <a:extLst>
              <a:ext uri="{FF2B5EF4-FFF2-40B4-BE49-F238E27FC236}">
                <a16:creationId xmlns:a16="http://schemas.microsoft.com/office/drawing/2014/main" id="{A2A95CC7-654C-8890-0C66-A3FA2CE0A10A}"/>
              </a:ext>
            </a:extLst>
          </p:cNvPr>
          <p:cNvSpPr txBox="1"/>
          <p:nvPr/>
        </p:nvSpPr>
        <p:spPr>
          <a:xfrm>
            <a:off x="5108359" y="932156"/>
            <a:ext cx="324922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ĐÔI BÀN TAY </a:t>
            </a:r>
          </a:p>
        </p:txBody>
      </p:sp>
      <p:sp>
        <p:nvSpPr>
          <p:cNvPr id="36" name="Arrow: Down 35">
            <a:extLst>
              <a:ext uri="{FF2B5EF4-FFF2-40B4-BE49-F238E27FC236}">
                <a16:creationId xmlns:a16="http://schemas.microsoft.com/office/drawing/2014/main" id="{715D9F2E-441D-4EA1-4B86-C877E38497D7}"/>
              </a:ext>
            </a:extLst>
          </p:cNvPr>
          <p:cNvSpPr/>
          <p:nvPr/>
        </p:nvSpPr>
        <p:spPr>
          <a:xfrm rot="3456867">
            <a:off x="9340514" y="1762974"/>
            <a:ext cx="138258" cy="2382161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7C47D5CB-B8E4-EF8F-EC44-8A122FAC1256}"/>
              </a:ext>
            </a:extLst>
          </p:cNvPr>
          <p:cNvSpPr txBox="1"/>
          <p:nvPr/>
        </p:nvSpPr>
        <p:spPr>
          <a:xfrm>
            <a:off x="10452493" y="2057400"/>
            <a:ext cx="156272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FF0000"/>
                </a:solidFill>
              </a:rPr>
              <a:t>MU BÀN TAY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03239" y="117987"/>
            <a:ext cx="328004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  <a:latin typeface="N"/>
              </a:rPr>
              <a:t>HĐ :1. NB </a:t>
            </a:r>
            <a:r>
              <a:rPr lang="en-US" sz="2400" dirty="0" err="1" smtClean="0">
                <a:solidFill>
                  <a:srgbClr val="FF0000"/>
                </a:solidFill>
                <a:latin typeface="N"/>
              </a:rPr>
              <a:t>đôi</a:t>
            </a:r>
            <a:r>
              <a:rPr lang="en-US" sz="2400" dirty="0" smtClean="0">
                <a:solidFill>
                  <a:srgbClr val="FF0000"/>
                </a:solidFill>
                <a:latin typeface="N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N"/>
              </a:rPr>
              <a:t>bàn</a:t>
            </a:r>
            <a:r>
              <a:rPr lang="en-US" sz="2400" dirty="0" smtClean="0">
                <a:solidFill>
                  <a:srgbClr val="FF0000"/>
                </a:solidFill>
                <a:latin typeface="N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N"/>
              </a:rPr>
              <a:t>tay</a:t>
            </a:r>
            <a:endParaRPr lang="en-US" sz="2400" dirty="0">
              <a:solidFill>
                <a:srgbClr val="FF0000"/>
              </a:solidFill>
              <a:latin typeface="N"/>
            </a:endParaRPr>
          </a:p>
        </p:txBody>
      </p:sp>
    </p:spTree>
    <p:extLst>
      <p:ext uri="{BB962C8B-B14F-4D97-AF65-F5344CB8AC3E}">
        <p14:creationId xmlns:p14="http://schemas.microsoft.com/office/powerpoint/2010/main" val="659242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  <p:bldP spid="3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FC525F-A872-8FED-8940-5F18342E89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5" name="Content Placeholder 14">
            <a:extLst>
              <a:ext uri="{FF2B5EF4-FFF2-40B4-BE49-F238E27FC236}">
                <a16:creationId xmlns:a16="http://schemas.microsoft.com/office/drawing/2014/main" id="{8E56234E-099C-788D-AF00-BF62AE6F30D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1999" cy="7104888"/>
          </a:xfrm>
        </p:spPr>
      </p:pic>
      <p:sp>
        <p:nvSpPr>
          <p:cNvPr id="17" name="Arrow: Down 16">
            <a:extLst>
              <a:ext uri="{FF2B5EF4-FFF2-40B4-BE49-F238E27FC236}">
                <a16:creationId xmlns:a16="http://schemas.microsoft.com/office/drawing/2014/main" id="{DF3A3005-E403-502D-BC98-FBF7BA672B5C}"/>
              </a:ext>
            </a:extLst>
          </p:cNvPr>
          <p:cNvSpPr/>
          <p:nvPr/>
        </p:nvSpPr>
        <p:spPr>
          <a:xfrm rot="3058803">
            <a:off x="4602480" y="1289304"/>
            <a:ext cx="164592" cy="305409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B654EEED-A5C9-BC54-3CBA-8E062EC29955}"/>
              </a:ext>
            </a:extLst>
          </p:cNvPr>
          <p:cNvSpPr txBox="1"/>
          <p:nvPr/>
        </p:nvSpPr>
        <p:spPr>
          <a:xfrm>
            <a:off x="5609970" y="1527048"/>
            <a:ext cx="186537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FF0000"/>
                </a:solidFill>
              </a:rPr>
              <a:t>LÒNG BÀN TAY </a:t>
            </a:r>
          </a:p>
        </p:txBody>
      </p:sp>
      <p:sp>
        <p:nvSpPr>
          <p:cNvPr id="19" name="Arrow: Down 18">
            <a:extLst>
              <a:ext uri="{FF2B5EF4-FFF2-40B4-BE49-F238E27FC236}">
                <a16:creationId xmlns:a16="http://schemas.microsoft.com/office/drawing/2014/main" id="{3E4D6871-339E-D71F-9155-F39C6572FDFF}"/>
              </a:ext>
            </a:extLst>
          </p:cNvPr>
          <p:cNvSpPr/>
          <p:nvPr/>
        </p:nvSpPr>
        <p:spPr>
          <a:xfrm rot="3413490">
            <a:off x="9725374" y="1306005"/>
            <a:ext cx="137160" cy="149961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3CA1CA64-2264-CCBA-515E-19FC5BD265EF}"/>
              </a:ext>
            </a:extLst>
          </p:cNvPr>
          <p:cNvSpPr txBox="1"/>
          <p:nvPr/>
        </p:nvSpPr>
        <p:spPr>
          <a:xfrm>
            <a:off x="10459482" y="1527048"/>
            <a:ext cx="147343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FF0000"/>
                </a:solidFill>
              </a:rPr>
              <a:t>NGÓN TAY</a:t>
            </a:r>
          </a:p>
        </p:txBody>
      </p:sp>
    </p:spTree>
    <p:extLst>
      <p:ext uri="{BB962C8B-B14F-4D97-AF65-F5344CB8AC3E}">
        <p14:creationId xmlns:p14="http://schemas.microsoft.com/office/powerpoint/2010/main" val="15367728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9" grpId="0" animBg="1"/>
      <p:bldP spid="2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F2249A-EC37-05FA-5932-461ACD89C5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C8A9FB64-94D3-1F4C-2E53-259563D0C77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6" name="Arrow: Down 5">
            <a:extLst>
              <a:ext uri="{FF2B5EF4-FFF2-40B4-BE49-F238E27FC236}">
                <a16:creationId xmlns:a16="http://schemas.microsoft.com/office/drawing/2014/main" id="{8F3EEB86-45B8-2C31-27A0-7240134D51A3}"/>
              </a:ext>
            </a:extLst>
          </p:cNvPr>
          <p:cNvSpPr/>
          <p:nvPr/>
        </p:nvSpPr>
        <p:spPr>
          <a:xfrm rot="3281907">
            <a:off x="9061140" y="758984"/>
            <a:ext cx="101085" cy="128933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C1970F2-6F49-5B1D-D4B4-22DB283E0B5B}"/>
              </a:ext>
            </a:extLst>
          </p:cNvPr>
          <p:cNvSpPr txBox="1"/>
          <p:nvPr/>
        </p:nvSpPr>
        <p:spPr>
          <a:xfrm>
            <a:off x="9111682" y="594360"/>
            <a:ext cx="135331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FF0000"/>
                </a:solidFill>
              </a:rPr>
              <a:t>MÓNG TAY </a:t>
            </a:r>
          </a:p>
        </p:txBody>
      </p:sp>
    </p:spTree>
    <p:extLst>
      <p:ext uri="{BB962C8B-B14F-4D97-AF65-F5344CB8AC3E}">
        <p14:creationId xmlns:p14="http://schemas.microsoft.com/office/powerpoint/2010/main" val="811984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8B60D9-10CD-382F-CE83-1C862ACE9D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" name="Content Placeholder 9">
            <a:extLst>
              <a:ext uri="{FF2B5EF4-FFF2-40B4-BE49-F238E27FC236}">
                <a16:creationId xmlns:a16="http://schemas.microsoft.com/office/drawing/2014/main" id="{189F1DF5-877E-0360-AB1E-D1739503F1D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2909" y="-166457"/>
            <a:ext cx="12277817" cy="7190913"/>
          </a:xfrm>
          <a:ln>
            <a:solidFill>
              <a:schemeClr val="accent1"/>
            </a:solidFill>
          </a:ln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137F8E15-6006-A7B9-DE87-A81F3B1825D9}"/>
              </a:ext>
            </a:extLst>
          </p:cNvPr>
          <p:cNvSpPr txBox="1"/>
          <p:nvPr/>
        </p:nvSpPr>
        <p:spPr>
          <a:xfrm>
            <a:off x="3116061" y="2352583"/>
            <a:ext cx="63120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solidFill>
                  <a:srgbClr val="FF0000"/>
                </a:solidFill>
                <a:latin typeface="New time roman "/>
              </a:rPr>
              <a:t>Đôi</a:t>
            </a:r>
            <a:r>
              <a:rPr lang="en-US" sz="2800" b="1" dirty="0">
                <a:solidFill>
                  <a:srgbClr val="FF0000"/>
                </a:solidFill>
                <a:latin typeface="New time roman 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New time roman "/>
              </a:rPr>
              <a:t>bàn</a:t>
            </a:r>
            <a:r>
              <a:rPr lang="en-US" sz="2800" b="1" dirty="0">
                <a:solidFill>
                  <a:srgbClr val="FF0000"/>
                </a:solidFill>
                <a:latin typeface="New time roman 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New time roman "/>
              </a:rPr>
              <a:t>tay</a:t>
            </a:r>
            <a:r>
              <a:rPr lang="en-US" sz="2800" b="1" dirty="0">
                <a:solidFill>
                  <a:srgbClr val="FF0000"/>
                </a:solidFill>
                <a:latin typeface="New time roman 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New time roman "/>
              </a:rPr>
              <a:t>của</a:t>
            </a:r>
            <a:r>
              <a:rPr lang="en-US" sz="2800" b="1" dirty="0">
                <a:solidFill>
                  <a:srgbClr val="FF0000"/>
                </a:solidFill>
                <a:latin typeface="New time roman 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New time roman "/>
              </a:rPr>
              <a:t>chúng</a:t>
            </a:r>
            <a:r>
              <a:rPr lang="en-US" sz="2800" b="1" dirty="0">
                <a:solidFill>
                  <a:srgbClr val="FF0000"/>
                </a:solidFill>
                <a:latin typeface="New time roman 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New time roman "/>
              </a:rPr>
              <a:t>mình</a:t>
            </a:r>
            <a:r>
              <a:rPr lang="en-US" sz="2800" b="1" dirty="0">
                <a:solidFill>
                  <a:srgbClr val="FF0000"/>
                </a:solidFill>
                <a:latin typeface="New time roman 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New time roman "/>
              </a:rPr>
              <a:t>còn</a:t>
            </a:r>
            <a:r>
              <a:rPr lang="en-US" sz="2800" b="1" dirty="0">
                <a:solidFill>
                  <a:srgbClr val="FF0000"/>
                </a:solidFill>
                <a:latin typeface="New time roman 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New time roman "/>
              </a:rPr>
              <a:t>làm</a:t>
            </a:r>
            <a:r>
              <a:rPr lang="en-US" sz="2800" b="1" dirty="0">
                <a:solidFill>
                  <a:srgbClr val="FF0000"/>
                </a:solidFill>
                <a:latin typeface="New time roman 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New time roman "/>
              </a:rPr>
              <a:t>gì</a:t>
            </a:r>
            <a:r>
              <a:rPr lang="en-US" sz="2800" b="1" dirty="0">
                <a:solidFill>
                  <a:srgbClr val="FF0000"/>
                </a:solidFill>
                <a:latin typeface="New time roman "/>
              </a:rPr>
              <a:t> ?</a:t>
            </a:r>
          </a:p>
        </p:txBody>
      </p:sp>
    </p:spTree>
    <p:extLst>
      <p:ext uri="{BB962C8B-B14F-4D97-AF65-F5344CB8AC3E}">
        <p14:creationId xmlns:p14="http://schemas.microsoft.com/office/powerpoint/2010/main" val="29811073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B309B4-BECE-EF59-570B-64BB761CA9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5C655A4A-BE64-024A-173E-5F88457B58F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8040" y="-221226"/>
            <a:ext cx="6243960" cy="7551174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F9F27F70-9DAC-DA17-9C0A-BF66D9974AA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" y="3684233"/>
            <a:ext cx="5791199" cy="3645715"/>
          </a:xfrm>
          <a:prstGeom prst="rect">
            <a:avLst/>
          </a:prstGeom>
        </p:spPr>
      </p:pic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79119"/>
            <a:ext cx="5751870" cy="3701845"/>
          </a:xfrm>
        </p:spPr>
      </p:pic>
    </p:spTree>
    <p:extLst>
      <p:ext uri="{BB962C8B-B14F-4D97-AF65-F5344CB8AC3E}">
        <p14:creationId xmlns:p14="http://schemas.microsoft.com/office/powerpoint/2010/main" val="33416690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BF6B51-659C-066F-9A11-DD7D310700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97FB63CF-7398-B7F3-C3B5-7D94EF7C8B3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-110971"/>
            <a:ext cx="12191999" cy="6968971"/>
          </a:xfr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D7E12FC1-6D1E-8280-59C8-256D1BC68D30}"/>
              </a:ext>
            </a:extLst>
          </p:cNvPr>
          <p:cNvSpPr txBox="1"/>
          <p:nvPr/>
        </p:nvSpPr>
        <p:spPr>
          <a:xfrm>
            <a:off x="2476870" y="2530136"/>
            <a:ext cx="545976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</a:rPr>
              <a:t>HĐ2: </a:t>
            </a:r>
            <a:r>
              <a:rPr lang="en-US" sz="3200" dirty="0" err="1">
                <a:solidFill>
                  <a:srgbClr val="FF0000"/>
                </a:solidFill>
              </a:rPr>
              <a:t>Chơi</a:t>
            </a:r>
            <a:r>
              <a:rPr lang="en-US" sz="3200" dirty="0">
                <a:solidFill>
                  <a:srgbClr val="FF0000"/>
                </a:solidFill>
              </a:rPr>
              <a:t> </a:t>
            </a:r>
            <a:r>
              <a:rPr lang="en-US" sz="3200" dirty="0" err="1">
                <a:solidFill>
                  <a:srgbClr val="FF0000"/>
                </a:solidFill>
              </a:rPr>
              <a:t>với</a:t>
            </a:r>
            <a:r>
              <a:rPr lang="en-US" sz="3200" dirty="0">
                <a:solidFill>
                  <a:srgbClr val="FF0000"/>
                </a:solidFill>
              </a:rPr>
              <a:t> </a:t>
            </a:r>
            <a:r>
              <a:rPr lang="en-US" sz="3200" dirty="0" err="1">
                <a:solidFill>
                  <a:srgbClr val="FF0000"/>
                </a:solidFill>
              </a:rPr>
              <a:t>bàn</a:t>
            </a:r>
            <a:r>
              <a:rPr lang="en-US" sz="3200" dirty="0">
                <a:solidFill>
                  <a:srgbClr val="FF0000"/>
                </a:solidFill>
              </a:rPr>
              <a:t> </a:t>
            </a:r>
            <a:r>
              <a:rPr lang="en-US" sz="3200" dirty="0" err="1">
                <a:solidFill>
                  <a:srgbClr val="FF0000"/>
                </a:solidFill>
              </a:rPr>
              <a:t>tay</a:t>
            </a:r>
            <a:r>
              <a:rPr lang="en-US" sz="3200" dirty="0">
                <a:solidFill>
                  <a:srgbClr val="FF0000"/>
                </a:solidFill>
              </a:rPr>
              <a:t>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90D901E-8162-3256-C94C-A96E15E42BD6}"/>
              </a:ext>
            </a:extLst>
          </p:cNvPr>
          <p:cNvSpPr txBox="1"/>
          <p:nvPr/>
        </p:nvSpPr>
        <p:spPr>
          <a:xfrm>
            <a:off x="2476870" y="3675355"/>
            <a:ext cx="462526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</a:rPr>
              <a:t>HD3:Cùng </a:t>
            </a:r>
            <a:r>
              <a:rPr lang="en-US" sz="3200" dirty="0" err="1">
                <a:solidFill>
                  <a:srgbClr val="FF0000"/>
                </a:solidFill>
              </a:rPr>
              <a:t>nhau</a:t>
            </a:r>
            <a:r>
              <a:rPr lang="en-US" sz="3200" dirty="0">
                <a:solidFill>
                  <a:srgbClr val="FF0000"/>
                </a:solidFill>
              </a:rPr>
              <a:t> </a:t>
            </a:r>
            <a:r>
              <a:rPr lang="en-US" sz="3200" dirty="0" err="1">
                <a:solidFill>
                  <a:srgbClr val="FF0000"/>
                </a:solidFill>
              </a:rPr>
              <a:t>cảm</a:t>
            </a:r>
            <a:r>
              <a:rPr lang="en-US" sz="3200" dirty="0">
                <a:solidFill>
                  <a:srgbClr val="FF0000"/>
                </a:solidFill>
              </a:rPr>
              <a:t> </a:t>
            </a:r>
            <a:r>
              <a:rPr lang="en-US" sz="3200" dirty="0" err="1">
                <a:solidFill>
                  <a:srgbClr val="FF0000"/>
                </a:solidFill>
              </a:rPr>
              <a:t>nhận</a:t>
            </a:r>
            <a:r>
              <a:rPr lang="en-US" sz="3200" dirty="0">
                <a:solidFill>
                  <a:srgbClr val="FF0000"/>
                </a:solidFill>
              </a:rPr>
              <a:t>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4EB113C-0DA8-6AF7-5B16-6991BEC67EE1}"/>
              </a:ext>
            </a:extLst>
          </p:cNvPr>
          <p:cNvSpPr txBox="1"/>
          <p:nvPr/>
        </p:nvSpPr>
        <p:spPr>
          <a:xfrm>
            <a:off x="2476870" y="5060272"/>
            <a:ext cx="617885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3.Kết </a:t>
            </a:r>
            <a:r>
              <a:rPr lang="en-US" sz="2800" dirty="0" err="1">
                <a:solidFill>
                  <a:srgbClr val="FF0000"/>
                </a:solidFill>
              </a:rPr>
              <a:t>thúc</a:t>
            </a:r>
            <a:r>
              <a:rPr lang="en-US" sz="2800" dirty="0">
                <a:solidFill>
                  <a:srgbClr val="FF0000"/>
                </a:solidFill>
              </a:rPr>
              <a:t> : </a:t>
            </a:r>
            <a:r>
              <a:rPr lang="en-US" sz="2800" dirty="0" err="1">
                <a:solidFill>
                  <a:srgbClr val="FF0000"/>
                </a:solidFill>
              </a:rPr>
              <a:t>Vận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động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theo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bài</a:t>
            </a:r>
            <a:r>
              <a:rPr lang="en-US" sz="2800" dirty="0">
                <a:solidFill>
                  <a:srgbClr val="FF0000"/>
                </a:solidFill>
              </a:rPr>
              <a:t> “</a:t>
            </a:r>
            <a:r>
              <a:rPr lang="en-US" sz="2800" dirty="0" err="1">
                <a:solidFill>
                  <a:srgbClr val="FF0000"/>
                </a:solidFill>
              </a:rPr>
              <a:t>Rửa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tay</a:t>
            </a:r>
            <a:r>
              <a:rPr lang="en-US" sz="2800" dirty="0">
                <a:solidFill>
                  <a:srgbClr val="FF0000"/>
                </a:solidFill>
              </a:rPr>
              <a:t> ”</a:t>
            </a:r>
          </a:p>
        </p:txBody>
      </p:sp>
    </p:spTree>
    <p:extLst>
      <p:ext uri="{BB962C8B-B14F-4D97-AF65-F5344CB8AC3E}">
        <p14:creationId xmlns:p14="http://schemas.microsoft.com/office/powerpoint/2010/main" val="39569646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277</TotalTime>
  <Words>126</Words>
  <Application>Microsoft Office PowerPoint</Application>
  <PresentationFormat>Widescreen</PresentationFormat>
  <Paragraphs>30</Paragraphs>
  <Slides>9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6" baseType="lpstr">
      <vt:lpstr>Arial</vt:lpstr>
      <vt:lpstr>Calibri</vt:lpstr>
      <vt:lpstr>Calibri Light</vt:lpstr>
      <vt:lpstr>N</vt:lpstr>
      <vt:lpstr>New time roman </vt:lpstr>
      <vt:lpstr>Nunito Black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Administrator</dc:creator>
  <cp:lastModifiedBy>sefrg</cp:lastModifiedBy>
  <cp:revision>12</cp:revision>
  <dcterms:created xsi:type="dcterms:W3CDTF">2022-05-02T15:22:01Z</dcterms:created>
  <dcterms:modified xsi:type="dcterms:W3CDTF">2025-04-11T06:10:43Z</dcterms:modified>
</cp:coreProperties>
</file>