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82" r:id="rId3"/>
    <p:sldId id="259" r:id="rId4"/>
    <p:sldId id="260" r:id="rId5"/>
    <p:sldId id="261" r:id="rId6"/>
    <p:sldId id="262" r:id="rId7"/>
    <p:sldId id="264" r:id="rId8"/>
    <p:sldId id="279" r:id="rId9"/>
    <p:sldId id="265" r:id="rId10"/>
    <p:sldId id="267" r:id="rId11"/>
    <p:sldId id="280" r:id="rId12"/>
    <p:sldId id="278" r:id="rId13"/>
    <p:sldId id="277" r:id="rId14"/>
    <p:sldId id="268" r:id="rId15"/>
    <p:sldId id="281" r:id="rId16"/>
    <p:sldId id="270" r:id="rId17"/>
    <p:sldId id="283" r:id="rId18"/>
    <p:sldId id="276"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5" d="100"/>
          <a:sy n="65" d="100"/>
        </p:scale>
        <p:origin x="66" y="2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9CF908E-EBE0-41FE-A3A5-2498F9AB9D28}" type="datetimeFigureOut">
              <a:rPr lang="en-US" smtClean="0"/>
              <a:t>4/11/2025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5D25DF-D8F8-407F-9711-1D50C19F3DA1}" type="slidenum">
              <a:rPr lang="en-US" smtClean="0"/>
              <a:t>‹#›</a:t>
            </a:fld>
            <a:endParaRPr lang="en-US"/>
          </a:p>
        </p:txBody>
      </p:sp>
    </p:spTree>
    <p:extLst>
      <p:ext uri="{BB962C8B-B14F-4D97-AF65-F5344CB8AC3E}">
        <p14:creationId xmlns:p14="http://schemas.microsoft.com/office/powerpoint/2010/main" val="4475086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CF908E-EBE0-41FE-A3A5-2498F9AB9D28}" type="datetimeFigureOut">
              <a:rPr lang="en-US" smtClean="0"/>
              <a:t>4/11/2025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5D25DF-D8F8-407F-9711-1D50C19F3DA1}" type="slidenum">
              <a:rPr lang="en-US" smtClean="0"/>
              <a:t>‹#›</a:t>
            </a:fld>
            <a:endParaRPr lang="en-US"/>
          </a:p>
        </p:txBody>
      </p:sp>
    </p:spTree>
    <p:extLst>
      <p:ext uri="{BB962C8B-B14F-4D97-AF65-F5344CB8AC3E}">
        <p14:creationId xmlns:p14="http://schemas.microsoft.com/office/powerpoint/2010/main" val="41780927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CF908E-EBE0-41FE-A3A5-2498F9AB9D28}" type="datetimeFigureOut">
              <a:rPr lang="en-US" smtClean="0"/>
              <a:t>4/11/2025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5D25DF-D8F8-407F-9711-1D50C19F3DA1}" type="slidenum">
              <a:rPr lang="en-US" smtClean="0"/>
              <a:t>‹#›</a:t>
            </a:fld>
            <a:endParaRPr lang="en-US"/>
          </a:p>
        </p:txBody>
      </p:sp>
    </p:spTree>
    <p:extLst>
      <p:ext uri="{BB962C8B-B14F-4D97-AF65-F5344CB8AC3E}">
        <p14:creationId xmlns:p14="http://schemas.microsoft.com/office/powerpoint/2010/main" val="1985533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CF908E-EBE0-41FE-A3A5-2498F9AB9D28}" type="datetimeFigureOut">
              <a:rPr lang="en-US" smtClean="0"/>
              <a:t>4/11/2025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5D25DF-D8F8-407F-9711-1D50C19F3DA1}" type="slidenum">
              <a:rPr lang="en-US" smtClean="0"/>
              <a:t>‹#›</a:t>
            </a:fld>
            <a:endParaRPr lang="en-US"/>
          </a:p>
        </p:txBody>
      </p:sp>
    </p:spTree>
    <p:extLst>
      <p:ext uri="{BB962C8B-B14F-4D97-AF65-F5344CB8AC3E}">
        <p14:creationId xmlns:p14="http://schemas.microsoft.com/office/powerpoint/2010/main" val="19557064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9CF908E-EBE0-41FE-A3A5-2498F9AB9D28}" type="datetimeFigureOut">
              <a:rPr lang="en-US" smtClean="0"/>
              <a:t>4/11/2025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5D25DF-D8F8-407F-9711-1D50C19F3DA1}" type="slidenum">
              <a:rPr lang="en-US" smtClean="0"/>
              <a:t>‹#›</a:t>
            </a:fld>
            <a:endParaRPr lang="en-US"/>
          </a:p>
        </p:txBody>
      </p:sp>
    </p:spTree>
    <p:extLst>
      <p:ext uri="{BB962C8B-B14F-4D97-AF65-F5344CB8AC3E}">
        <p14:creationId xmlns:p14="http://schemas.microsoft.com/office/powerpoint/2010/main" val="40026481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9CF908E-EBE0-41FE-A3A5-2498F9AB9D28}" type="datetimeFigureOut">
              <a:rPr lang="en-US" smtClean="0"/>
              <a:t>4/11/2025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5D25DF-D8F8-407F-9711-1D50C19F3DA1}" type="slidenum">
              <a:rPr lang="en-US" smtClean="0"/>
              <a:t>‹#›</a:t>
            </a:fld>
            <a:endParaRPr lang="en-US"/>
          </a:p>
        </p:txBody>
      </p:sp>
    </p:spTree>
    <p:extLst>
      <p:ext uri="{BB962C8B-B14F-4D97-AF65-F5344CB8AC3E}">
        <p14:creationId xmlns:p14="http://schemas.microsoft.com/office/powerpoint/2010/main" val="34218017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9CF908E-EBE0-41FE-A3A5-2498F9AB9D28}" type="datetimeFigureOut">
              <a:rPr lang="en-US" smtClean="0"/>
              <a:t>4/11/2025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5D25DF-D8F8-407F-9711-1D50C19F3DA1}" type="slidenum">
              <a:rPr lang="en-US" smtClean="0"/>
              <a:t>‹#›</a:t>
            </a:fld>
            <a:endParaRPr lang="en-US"/>
          </a:p>
        </p:txBody>
      </p:sp>
    </p:spTree>
    <p:extLst>
      <p:ext uri="{BB962C8B-B14F-4D97-AF65-F5344CB8AC3E}">
        <p14:creationId xmlns:p14="http://schemas.microsoft.com/office/powerpoint/2010/main" val="14343122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9CF908E-EBE0-41FE-A3A5-2498F9AB9D28}" type="datetimeFigureOut">
              <a:rPr lang="en-US" smtClean="0"/>
              <a:t>4/11/2025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5D25DF-D8F8-407F-9711-1D50C19F3DA1}" type="slidenum">
              <a:rPr lang="en-US" smtClean="0"/>
              <a:t>‹#›</a:t>
            </a:fld>
            <a:endParaRPr lang="en-US"/>
          </a:p>
        </p:txBody>
      </p:sp>
    </p:spTree>
    <p:extLst>
      <p:ext uri="{BB962C8B-B14F-4D97-AF65-F5344CB8AC3E}">
        <p14:creationId xmlns:p14="http://schemas.microsoft.com/office/powerpoint/2010/main" val="15647537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CF908E-EBE0-41FE-A3A5-2498F9AB9D28}" type="datetimeFigureOut">
              <a:rPr lang="en-US" smtClean="0"/>
              <a:t>4/11/2025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85D25DF-D8F8-407F-9711-1D50C19F3DA1}" type="slidenum">
              <a:rPr lang="en-US" smtClean="0"/>
              <a:t>‹#›</a:t>
            </a:fld>
            <a:endParaRPr lang="en-US"/>
          </a:p>
        </p:txBody>
      </p:sp>
    </p:spTree>
    <p:extLst>
      <p:ext uri="{BB962C8B-B14F-4D97-AF65-F5344CB8AC3E}">
        <p14:creationId xmlns:p14="http://schemas.microsoft.com/office/powerpoint/2010/main" val="13474758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9CF908E-EBE0-41FE-A3A5-2498F9AB9D28}" type="datetimeFigureOut">
              <a:rPr lang="en-US" smtClean="0"/>
              <a:t>4/11/2025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5D25DF-D8F8-407F-9711-1D50C19F3DA1}" type="slidenum">
              <a:rPr lang="en-US" smtClean="0"/>
              <a:t>‹#›</a:t>
            </a:fld>
            <a:endParaRPr lang="en-US"/>
          </a:p>
        </p:txBody>
      </p:sp>
    </p:spTree>
    <p:extLst>
      <p:ext uri="{BB962C8B-B14F-4D97-AF65-F5344CB8AC3E}">
        <p14:creationId xmlns:p14="http://schemas.microsoft.com/office/powerpoint/2010/main" val="32435825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9CF908E-EBE0-41FE-A3A5-2498F9AB9D28}" type="datetimeFigureOut">
              <a:rPr lang="en-US" smtClean="0"/>
              <a:t>4/11/2025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5D25DF-D8F8-407F-9711-1D50C19F3DA1}" type="slidenum">
              <a:rPr lang="en-US" smtClean="0"/>
              <a:t>‹#›</a:t>
            </a:fld>
            <a:endParaRPr lang="en-US"/>
          </a:p>
        </p:txBody>
      </p:sp>
    </p:spTree>
    <p:extLst>
      <p:ext uri="{BB962C8B-B14F-4D97-AF65-F5344CB8AC3E}">
        <p14:creationId xmlns:p14="http://schemas.microsoft.com/office/powerpoint/2010/main" val="30727180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CF908E-EBE0-41FE-A3A5-2498F9AB9D28}" type="datetimeFigureOut">
              <a:rPr lang="en-US" smtClean="0"/>
              <a:t>4/11/2025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5D25DF-D8F8-407F-9711-1D50C19F3DA1}" type="slidenum">
              <a:rPr lang="en-US" smtClean="0"/>
              <a:t>‹#›</a:t>
            </a:fld>
            <a:endParaRPr lang="en-US"/>
          </a:p>
        </p:txBody>
      </p:sp>
    </p:spTree>
    <p:extLst>
      <p:ext uri="{BB962C8B-B14F-4D97-AF65-F5344CB8AC3E}">
        <p14:creationId xmlns:p14="http://schemas.microsoft.com/office/powerpoint/2010/main" val="1926866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7.emf"/><Relationship Id="rId1" Type="http://schemas.openxmlformats.org/officeDocument/2006/relationships/slideLayout" Target="../slideLayouts/slideLayout7.xml"/><Relationship Id="rId4" Type="http://schemas.openxmlformats.org/officeDocument/2006/relationships/image" Target="../media/image8.jpg"/></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77" name="Text Box 5"/>
          <p:cNvSpPr txBox="1">
            <a:spLocks noChangeArrowheads="1"/>
          </p:cNvSpPr>
          <p:nvPr/>
        </p:nvSpPr>
        <p:spPr bwMode="auto">
          <a:xfrm>
            <a:off x="2891662" y="263248"/>
            <a:ext cx="6176565"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2400" b="1">
                <a:solidFill>
                  <a:srgbClr val="FF0000"/>
                </a:solidFill>
                <a:latin typeface="Times New Roman" panose="02020603050405020304" pitchFamily="18" charset="0"/>
              </a:rPr>
              <a:t>ỦY BAN NHÂN DÂN QUẬN LONG BIÊN</a:t>
            </a:r>
            <a:endParaRPr lang="en-US" altLang="en-US" sz="2400" b="1" dirty="0">
              <a:solidFill>
                <a:srgbClr val="FF0000"/>
              </a:solidFill>
              <a:latin typeface="Times New Roman" panose="02020603050405020304" pitchFamily="18" charset="0"/>
            </a:endParaRPr>
          </a:p>
          <a:p>
            <a:pPr algn="ctr" eaLnBrk="1" hangingPunct="1">
              <a:spcBef>
                <a:spcPct val="50000"/>
              </a:spcBef>
              <a:buFontTx/>
              <a:buNone/>
            </a:pPr>
            <a:r>
              <a:rPr lang="en-US" altLang="en-US" sz="2800" b="1" dirty="0">
                <a:solidFill>
                  <a:srgbClr val="FF0000"/>
                </a:solidFill>
                <a:latin typeface="Times New Roman" panose="02020603050405020304" pitchFamily="18" charset="0"/>
              </a:rPr>
              <a:t>TRƯỜNG MẦM </a:t>
            </a:r>
            <a:r>
              <a:rPr lang="en-US" altLang="en-US" sz="2800" b="1">
                <a:solidFill>
                  <a:srgbClr val="FF0000"/>
                </a:solidFill>
                <a:latin typeface="Times New Roman" panose="02020603050405020304" pitchFamily="18" charset="0"/>
              </a:rPr>
              <a:t>NON </a:t>
            </a:r>
            <a:r>
              <a:rPr lang="en-US" altLang="en-US" sz="2800" b="1" smtClean="0">
                <a:solidFill>
                  <a:srgbClr val="FF0000"/>
                </a:solidFill>
                <a:latin typeface="Times New Roman" panose="02020603050405020304" pitchFamily="18" charset="0"/>
              </a:rPr>
              <a:t>HOA SỮA</a:t>
            </a:r>
            <a:endParaRPr lang="en-US" altLang="en-US" sz="2800" b="1" dirty="0">
              <a:solidFill>
                <a:srgbClr val="FF0000"/>
              </a:solidFill>
              <a:latin typeface="Times New Roman" panose="02020603050405020304" pitchFamily="18" charset="0"/>
            </a:endParaRPr>
          </a:p>
        </p:txBody>
      </p:sp>
      <p:sp>
        <p:nvSpPr>
          <p:cNvPr id="5" name="Text Box 7"/>
          <p:cNvSpPr txBox="1">
            <a:spLocks noChangeArrowheads="1"/>
          </p:cNvSpPr>
          <p:nvPr/>
        </p:nvSpPr>
        <p:spPr bwMode="auto">
          <a:xfrm>
            <a:off x="2891662" y="2769002"/>
            <a:ext cx="6408677" cy="446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2300" b="1" dirty="0">
                <a:solidFill>
                  <a:srgbClr val="0000FF"/>
                </a:solidFill>
                <a:latin typeface="Times New Roman" panose="02020603050405020304" pitchFamily="18" charset="0"/>
              </a:rPr>
              <a:t>LĨNH VỰC: PHÁT TRIỂN TÌNH CẢM XÃ HỘI</a:t>
            </a:r>
          </a:p>
        </p:txBody>
      </p:sp>
      <p:sp>
        <p:nvSpPr>
          <p:cNvPr id="6" name="Text Box 34"/>
          <p:cNvSpPr txBox="1">
            <a:spLocks noChangeArrowheads="1"/>
          </p:cNvSpPr>
          <p:nvPr/>
        </p:nvSpPr>
        <p:spPr bwMode="auto">
          <a:xfrm>
            <a:off x="3315127" y="3522422"/>
            <a:ext cx="5753100" cy="28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500" b="1" i="1" dirty="0" err="1">
                <a:solidFill>
                  <a:srgbClr val="0000FF"/>
                </a:solidFill>
                <a:latin typeface="Times New Roman" panose="02020603050405020304" pitchFamily="18" charset="0"/>
                <a:cs typeface="Times New Roman" panose="02020603050405020304" pitchFamily="18" charset="0"/>
              </a:rPr>
              <a:t>Đề</a:t>
            </a:r>
            <a:r>
              <a:rPr lang="en-US" altLang="en-US" sz="2500" b="1" i="1" dirty="0">
                <a:solidFill>
                  <a:srgbClr val="0000FF"/>
                </a:solidFill>
                <a:latin typeface="Times New Roman" panose="02020603050405020304" pitchFamily="18" charset="0"/>
                <a:cs typeface="Times New Roman" panose="02020603050405020304" pitchFamily="18" charset="0"/>
              </a:rPr>
              <a:t> </a:t>
            </a:r>
            <a:r>
              <a:rPr lang="en-US" altLang="en-US" sz="2500" b="1" i="1" dirty="0" err="1">
                <a:solidFill>
                  <a:srgbClr val="0000FF"/>
                </a:solidFill>
                <a:latin typeface="Times New Roman" panose="02020603050405020304" pitchFamily="18" charset="0"/>
                <a:cs typeface="Times New Roman" panose="02020603050405020304" pitchFamily="18" charset="0"/>
              </a:rPr>
              <a:t>tài</a:t>
            </a:r>
            <a:r>
              <a:rPr lang="en-US" altLang="en-US" sz="2500" b="1" i="1" dirty="0">
                <a:solidFill>
                  <a:srgbClr val="0000FF"/>
                </a:solidFill>
                <a:latin typeface="Times New Roman" panose="02020603050405020304" pitchFamily="18" charset="0"/>
                <a:cs typeface="Times New Roman" panose="02020603050405020304" pitchFamily="18" charset="0"/>
              </a:rPr>
              <a:t>: </a:t>
            </a:r>
            <a:r>
              <a:rPr lang="en-US" altLang="en-US" sz="2500" b="1" i="1" dirty="0" err="1">
                <a:solidFill>
                  <a:srgbClr val="0000FF"/>
                </a:solidFill>
                <a:latin typeface="Times New Roman" panose="02020603050405020304" pitchFamily="18" charset="0"/>
                <a:cs typeface="Times New Roman" panose="02020603050405020304" pitchFamily="18" charset="0"/>
              </a:rPr>
              <a:t>Dạy</a:t>
            </a:r>
            <a:r>
              <a:rPr lang="en-US" altLang="en-US" sz="2500" b="1" i="1" dirty="0">
                <a:solidFill>
                  <a:srgbClr val="0000FF"/>
                </a:solidFill>
                <a:latin typeface="Times New Roman" panose="02020603050405020304" pitchFamily="18" charset="0"/>
                <a:cs typeface="Times New Roman" panose="02020603050405020304" pitchFamily="18" charset="0"/>
              </a:rPr>
              <a:t> </a:t>
            </a:r>
            <a:r>
              <a:rPr lang="en-US" altLang="en-US" sz="2500" b="1" i="1" dirty="0" err="1">
                <a:solidFill>
                  <a:srgbClr val="0000FF"/>
                </a:solidFill>
                <a:latin typeface="Times New Roman" panose="02020603050405020304" pitchFamily="18" charset="0"/>
                <a:cs typeface="Times New Roman" panose="02020603050405020304" pitchFamily="18" charset="0"/>
              </a:rPr>
              <a:t>trẻ</a:t>
            </a:r>
            <a:r>
              <a:rPr lang="en-US" altLang="en-US" sz="2500" b="1" i="1" dirty="0">
                <a:solidFill>
                  <a:srgbClr val="0000FF"/>
                </a:solidFill>
                <a:latin typeface="Times New Roman" panose="02020603050405020304" pitchFamily="18" charset="0"/>
                <a:cs typeface="Times New Roman" panose="02020603050405020304" pitchFamily="18" charset="0"/>
              </a:rPr>
              <a:t> </a:t>
            </a:r>
            <a:r>
              <a:rPr lang="en-US" altLang="en-US" sz="2500" b="1" i="1" dirty="0" err="1">
                <a:solidFill>
                  <a:srgbClr val="0000FF"/>
                </a:solidFill>
                <a:latin typeface="Times New Roman" panose="02020603050405020304" pitchFamily="18" charset="0"/>
                <a:cs typeface="Times New Roman" panose="02020603050405020304" pitchFamily="18" charset="0"/>
              </a:rPr>
              <a:t>kỹ</a:t>
            </a:r>
            <a:r>
              <a:rPr lang="en-US" altLang="en-US" sz="2500" b="1" i="1" dirty="0">
                <a:solidFill>
                  <a:srgbClr val="0000FF"/>
                </a:solidFill>
                <a:latin typeface="Times New Roman" panose="02020603050405020304" pitchFamily="18" charset="0"/>
                <a:cs typeface="Times New Roman" panose="02020603050405020304" pitchFamily="18" charset="0"/>
              </a:rPr>
              <a:t> </a:t>
            </a:r>
            <a:r>
              <a:rPr lang="en-US" altLang="en-US" sz="2500" b="1" i="1" dirty="0" err="1">
                <a:solidFill>
                  <a:srgbClr val="0000FF"/>
                </a:solidFill>
                <a:latin typeface="Times New Roman" panose="02020603050405020304" pitchFamily="18" charset="0"/>
                <a:cs typeface="Times New Roman" panose="02020603050405020304" pitchFamily="18" charset="0"/>
              </a:rPr>
              <a:t>năng</a:t>
            </a:r>
            <a:r>
              <a:rPr lang="en-US" altLang="en-US" sz="2500" b="1" i="1" dirty="0">
                <a:solidFill>
                  <a:srgbClr val="0000FF"/>
                </a:solidFill>
                <a:latin typeface="Times New Roman" panose="02020603050405020304" pitchFamily="18" charset="0"/>
                <a:cs typeface="Times New Roman" panose="02020603050405020304" pitchFamily="18" charset="0"/>
              </a:rPr>
              <a:t> </a:t>
            </a:r>
            <a:r>
              <a:rPr lang="en-US" altLang="en-US" sz="2500" b="1" i="1" err="1">
                <a:solidFill>
                  <a:srgbClr val="0000FF"/>
                </a:solidFill>
                <a:latin typeface="Times New Roman" panose="02020603050405020304" pitchFamily="18" charset="0"/>
                <a:cs typeface="Times New Roman" panose="02020603050405020304" pitchFamily="18" charset="0"/>
              </a:rPr>
              <a:t>chào</a:t>
            </a:r>
            <a:r>
              <a:rPr lang="en-US" altLang="en-US" sz="2500" b="1" i="1">
                <a:solidFill>
                  <a:srgbClr val="0000FF"/>
                </a:solidFill>
                <a:latin typeface="Times New Roman" panose="02020603050405020304" pitchFamily="18" charset="0"/>
                <a:cs typeface="Times New Roman" panose="02020603050405020304" pitchFamily="18" charset="0"/>
              </a:rPr>
              <a:t> hỏi,  nói lời cảm ơn</a:t>
            </a:r>
            <a:endParaRPr lang="en-US" altLang="en-US" sz="2500" b="1" i="1" dirty="0">
              <a:solidFill>
                <a:srgbClr val="0000FF"/>
              </a:solidFill>
              <a:latin typeface="Times New Roman" panose="02020603050405020304" pitchFamily="18" charset="0"/>
              <a:cs typeface="Times New Roman" panose="02020603050405020304" pitchFamily="18" charset="0"/>
            </a:endParaRPr>
          </a:p>
          <a:p>
            <a:pPr eaLnBrk="1" hangingPunct="1">
              <a:spcBef>
                <a:spcPct val="50000"/>
              </a:spcBef>
              <a:buFontTx/>
              <a:buNone/>
            </a:pPr>
            <a:r>
              <a:rPr lang="en-US" altLang="en-US" sz="2500" b="1" i="1">
                <a:solidFill>
                  <a:srgbClr val="0000FF"/>
                </a:solidFill>
                <a:latin typeface="Times New Roman" panose="02020603050405020304" pitchFamily="18" charset="0"/>
                <a:cs typeface="Times New Roman" panose="02020603050405020304" pitchFamily="18" charset="0"/>
              </a:rPr>
              <a:t>Độ </a:t>
            </a:r>
            <a:r>
              <a:rPr lang="en-US" altLang="en-US" sz="2500" b="1" i="1" dirty="0" err="1">
                <a:solidFill>
                  <a:srgbClr val="0000FF"/>
                </a:solidFill>
                <a:latin typeface="Times New Roman" panose="02020603050405020304" pitchFamily="18" charset="0"/>
                <a:cs typeface="Times New Roman" panose="02020603050405020304" pitchFamily="18" charset="0"/>
              </a:rPr>
              <a:t>tuổi</a:t>
            </a:r>
            <a:r>
              <a:rPr lang="en-US" altLang="en-US" sz="2500" b="1" i="1">
                <a:solidFill>
                  <a:srgbClr val="0000FF"/>
                </a:solidFill>
                <a:latin typeface="Times New Roman" panose="02020603050405020304" pitchFamily="18" charset="0"/>
                <a:cs typeface="Times New Roman" panose="02020603050405020304" pitchFamily="18" charset="0"/>
              </a:rPr>
              <a:t>: Nhà trẻ 24-36 </a:t>
            </a:r>
            <a:r>
              <a:rPr lang="en-US" altLang="en-US" sz="2500" b="1" i="1" smtClean="0">
                <a:solidFill>
                  <a:srgbClr val="0000FF"/>
                </a:solidFill>
                <a:latin typeface="Times New Roman" panose="02020603050405020304" pitchFamily="18" charset="0"/>
                <a:cs typeface="Times New Roman" panose="02020603050405020304" pitchFamily="18" charset="0"/>
              </a:rPr>
              <a:t>tháng  </a:t>
            </a:r>
          </a:p>
          <a:p>
            <a:pPr eaLnBrk="1" hangingPunct="1">
              <a:spcBef>
                <a:spcPct val="50000"/>
              </a:spcBef>
              <a:buFontTx/>
              <a:buNone/>
            </a:pPr>
            <a:r>
              <a:rPr lang="en-US" altLang="en-US" sz="2500" b="1" i="1" smtClean="0">
                <a:solidFill>
                  <a:srgbClr val="0000FF"/>
                </a:solidFill>
                <a:latin typeface="Times New Roman" panose="02020603050405020304" pitchFamily="18" charset="0"/>
                <a:cs typeface="Times New Roman" panose="02020603050405020304" pitchFamily="18" charset="0"/>
              </a:rPr>
              <a:t>GV: </a:t>
            </a:r>
            <a:r>
              <a:rPr lang="en-US" altLang="en-US" sz="2500" b="1" i="1" smtClean="0">
                <a:solidFill>
                  <a:srgbClr val="0000FF"/>
                </a:solidFill>
                <a:latin typeface="Times New Roman" panose="02020603050405020304" pitchFamily="18" charset="0"/>
                <a:cs typeface="Times New Roman" panose="02020603050405020304" pitchFamily="18" charset="0"/>
              </a:rPr>
              <a:t>Cù</a:t>
            </a:r>
            <a:r>
              <a:rPr lang="en-US" altLang="en-US" sz="2500" b="1" i="1" smtClean="0">
                <a:solidFill>
                  <a:srgbClr val="0000FF"/>
                </a:solidFill>
                <a:latin typeface="Times New Roman" panose="02020603050405020304" pitchFamily="18" charset="0"/>
                <a:cs typeface="Times New Roman" panose="02020603050405020304" pitchFamily="18" charset="0"/>
              </a:rPr>
              <a:t> Thị Thu Thủy</a:t>
            </a:r>
            <a:endParaRPr lang="en-US" altLang="en-US" sz="2500" b="1" i="1" dirty="0">
              <a:solidFill>
                <a:srgbClr val="0000FF"/>
              </a:solidFill>
              <a:latin typeface="Times New Roman" panose="02020603050405020304" pitchFamily="18" charset="0"/>
              <a:cs typeface="Times New Roman" panose="02020603050405020304" pitchFamily="18" charset="0"/>
            </a:endParaRPr>
          </a:p>
          <a:p>
            <a:pPr eaLnBrk="1" hangingPunct="1">
              <a:spcBef>
                <a:spcPct val="50000"/>
              </a:spcBef>
              <a:buFontTx/>
              <a:buNone/>
            </a:pPr>
            <a:endParaRPr lang="en-US" altLang="en-US" sz="3500" dirty="0">
              <a:solidFill>
                <a:srgbClr val="FF0000"/>
              </a:solidFill>
              <a:latin typeface="Calibri" panose="020F0502020204030204" pitchFamily="34" charset="0"/>
            </a:endParaRPr>
          </a:p>
        </p:txBody>
      </p:sp>
      <p:pic>
        <p:nvPicPr>
          <p:cNvPr id="7" name="Picture 6">
            <a:extLst>
              <a:ext uri="{FF2B5EF4-FFF2-40B4-BE49-F238E27FC236}">
                <a16:creationId xmlns:a16="http://schemas.microsoft.com/office/drawing/2014/main" id="{B66E952D-82CD-0288-978E-AFFE09F015F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18103" y="1495602"/>
            <a:ext cx="1106866" cy="1119828"/>
          </a:xfrm>
          <a:prstGeom prst="rect">
            <a:avLst/>
          </a:prstGeom>
          <a:noFill/>
          <a:ln>
            <a:noFill/>
          </a:ln>
        </p:spPr>
      </p:pic>
    </p:spTree>
    <p:extLst>
      <p:ext uri="{BB962C8B-B14F-4D97-AF65-F5344CB8AC3E}">
        <p14:creationId xmlns:p14="http://schemas.microsoft.com/office/powerpoint/2010/main" val="4635178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mph" presetSubtype="0" repeatCount="indefinite" fill="hold" nodeType="withEffect">
                                  <p:stCondLst>
                                    <p:cond delay="0"/>
                                  </p:stCondLst>
                                  <p:childTnLst>
                                    <p:animClr clrSpc="hsl" dir="cw">
                                      <p:cBhvr override="childStyle">
                                        <p:cTn id="6" dur="500" fill="hold"/>
                                        <p:tgtEl>
                                          <p:spTgt spid="3077">
                                            <p:txEl>
                                              <p:pRg st="1" end="1"/>
                                            </p:txEl>
                                          </p:spTgt>
                                        </p:tgtEl>
                                        <p:attrNameLst>
                                          <p:attrName>style.color</p:attrName>
                                        </p:attrNameLst>
                                      </p:cBhvr>
                                      <p:by>
                                        <p:hsl h="-7200000" s="0" l="0"/>
                                      </p:by>
                                    </p:animClr>
                                    <p:animClr clrSpc="hsl" dir="cw">
                                      <p:cBhvr>
                                        <p:cTn id="7" dur="500" fill="hold"/>
                                        <p:tgtEl>
                                          <p:spTgt spid="3077">
                                            <p:txEl>
                                              <p:pRg st="1" end="1"/>
                                            </p:txEl>
                                          </p:spTgt>
                                        </p:tgtEl>
                                        <p:attrNameLst>
                                          <p:attrName>fillcolor</p:attrName>
                                        </p:attrNameLst>
                                      </p:cBhvr>
                                      <p:by>
                                        <p:hsl h="-7200000" s="0" l="0"/>
                                      </p:by>
                                    </p:animClr>
                                    <p:animClr clrSpc="hsl" dir="cw">
                                      <p:cBhvr>
                                        <p:cTn id="8" dur="500" fill="hold"/>
                                        <p:tgtEl>
                                          <p:spTgt spid="3077">
                                            <p:txEl>
                                              <p:pRg st="1" end="1"/>
                                            </p:txEl>
                                          </p:spTgt>
                                        </p:tgtEl>
                                        <p:attrNameLst>
                                          <p:attrName>stroke.color</p:attrName>
                                        </p:attrNameLst>
                                      </p:cBhvr>
                                      <p:by>
                                        <p:hsl h="-7200000" s="0" l="0"/>
                                      </p:by>
                                    </p:animClr>
                                    <p:set>
                                      <p:cBhvr>
                                        <p:cTn id="9" dur="500" fill="hold"/>
                                        <p:tgtEl>
                                          <p:spTgt spid="3077">
                                            <p:txEl>
                                              <p:pRg st="1" end="1"/>
                                            </p:txEl>
                                          </p:spTgt>
                                        </p:tgtEl>
                                        <p:attrNameLst>
                                          <p:attrName>fill.type</p:attrName>
                                        </p:attrNameLst>
                                      </p:cBhvr>
                                      <p:to>
                                        <p:strVal val="solid"/>
                                      </p:to>
                                    </p:set>
                                  </p:childTnLst>
                                </p:cTn>
                              </p:par>
                              <p:par>
                                <p:cTn id="10" presetID="22" presetClass="emph" presetSubtype="0" repeatCount="indefinite" fill="hold" nodeType="withEffect">
                                  <p:stCondLst>
                                    <p:cond delay="0"/>
                                  </p:stCondLst>
                                  <p:childTnLst>
                                    <p:animClr clrSpc="hsl" dir="cw">
                                      <p:cBhvr override="childStyle">
                                        <p:cTn id="11" dur="500" fill="hold"/>
                                        <p:tgtEl>
                                          <p:spTgt spid="3077">
                                            <p:txEl>
                                              <p:pRg st="0" end="0"/>
                                            </p:txEl>
                                          </p:spTgt>
                                        </p:tgtEl>
                                        <p:attrNameLst>
                                          <p:attrName>style.color</p:attrName>
                                        </p:attrNameLst>
                                      </p:cBhvr>
                                      <p:by>
                                        <p:hsl h="-7200000" s="0" l="0"/>
                                      </p:by>
                                    </p:animClr>
                                    <p:animClr clrSpc="hsl" dir="cw">
                                      <p:cBhvr>
                                        <p:cTn id="12" dur="500" fill="hold"/>
                                        <p:tgtEl>
                                          <p:spTgt spid="3077">
                                            <p:txEl>
                                              <p:pRg st="0" end="0"/>
                                            </p:txEl>
                                          </p:spTgt>
                                        </p:tgtEl>
                                        <p:attrNameLst>
                                          <p:attrName>fillcolor</p:attrName>
                                        </p:attrNameLst>
                                      </p:cBhvr>
                                      <p:by>
                                        <p:hsl h="-7200000" s="0" l="0"/>
                                      </p:by>
                                    </p:animClr>
                                    <p:animClr clrSpc="hsl" dir="cw">
                                      <p:cBhvr>
                                        <p:cTn id="13" dur="500" fill="hold"/>
                                        <p:tgtEl>
                                          <p:spTgt spid="3077">
                                            <p:txEl>
                                              <p:pRg st="0" end="0"/>
                                            </p:txEl>
                                          </p:spTgt>
                                        </p:tgtEl>
                                        <p:attrNameLst>
                                          <p:attrName>stroke.color</p:attrName>
                                        </p:attrNameLst>
                                      </p:cBhvr>
                                      <p:by>
                                        <p:hsl h="-7200000" s="0" l="0"/>
                                      </p:by>
                                    </p:animClr>
                                    <p:set>
                                      <p:cBhvr>
                                        <p:cTn id="14" dur="500" fill="hold"/>
                                        <p:tgtEl>
                                          <p:spTgt spid="3077">
                                            <p:txEl>
                                              <p:pRg st="0" end="0"/>
                                            </p:txEl>
                                          </p:spTgt>
                                        </p:tgtEl>
                                        <p:attrNameLst>
                                          <p:attrName>fill.type</p:attrName>
                                        </p:attrNameLst>
                                      </p:cBhvr>
                                      <p:to>
                                        <p:strVal val="solid"/>
                                      </p:to>
                                    </p:set>
                                  </p:childTnLst>
                                </p:cTn>
                              </p:par>
                              <p:par>
                                <p:cTn id="15" presetID="23" presetClass="emph" presetSubtype="0" repeatCount="indefinite" fill="hold" grpId="0" nodeType="withEffect">
                                  <p:stCondLst>
                                    <p:cond delay="0"/>
                                  </p:stCondLst>
                                  <p:childTnLst>
                                    <p:animClr clrSpc="hsl" dir="cw">
                                      <p:cBhvr override="childStyle">
                                        <p:cTn id="16" dur="500" fill="hold"/>
                                        <p:tgtEl>
                                          <p:spTgt spid="5"/>
                                        </p:tgtEl>
                                        <p:attrNameLst>
                                          <p:attrName>style.color</p:attrName>
                                        </p:attrNameLst>
                                      </p:cBhvr>
                                      <p:by>
                                        <p:hsl h="10842353" s="0" l="0"/>
                                      </p:by>
                                    </p:animClr>
                                    <p:animClr clrSpc="hsl" dir="cw">
                                      <p:cBhvr>
                                        <p:cTn id="17" dur="500" fill="hold"/>
                                        <p:tgtEl>
                                          <p:spTgt spid="5"/>
                                        </p:tgtEl>
                                        <p:attrNameLst>
                                          <p:attrName>fillcolor</p:attrName>
                                        </p:attrNameLst>
                                      </p:cBhvr>
                                      <p:by>
                                        <p:hsl h="10842353" s="0" l="0"/>
                                      </p:by>
                                    </p:animClr>
                                    <p:animClr clrSpc="hsl" dir="cw">
                                      <p:cBhvr>
                                        <p:cTn id="18" dur="500" fill="hold"/>
                                        <p:tgtEl>
                                          <p:spTgt spid="5"/>
                                        </p:tgtEl>
                                        <p:attrNameLst>
                                          <p:attrName>stroke.color</p:attrName>
                                        </p:attrNameLst>
                                      </p:cBhvr>
                                      <p:by>
                                        <p:hsl h="10842353" s="0" l="0"/>
                                      </p:by>
                                    </p:animClr>
                                    <p:set>
                                      <p:cBhvr>
                                        <p:cTn id="19" dur="500" fill="hold"/>
                                        <p:tgtEl>
                                          <p:spTgt spid="5"/>
                                        </p:tgtEl>
                                        <p:attrNameLst>
                                          <p:attrName>fill.type</p:attrName>
                                        </p:attrNameLst>
                                      </p:cBhvr>
                                      <p:to>
                                        <p:strVal val="solid"/>
                                      </p:to>
                                    </p:set>
                                  </p:childTnLst>
                                </p:cTn>
                              </p:par>
                            </p:childTnLst>
                          </p:cTn>
                        </p:par>
                        <p:par>
                          <p:cTn id="20" fill="hold" nodeType="afterGroup">
                            <p:stCondLst>
                              <p:cond delay="500"/>
                            </p:stCondLst>
                            <p:childTnLst>
                              <p:par>
                                <p:cTn id="21" presetID="45" presetClass="entr" presetSubtype="0" fill="hold" grpId="0" nodeType="afterEffect">
                                  <p:stCondLst>
                                    <p:cond delay="0"/>
                                  </p:stCondLst>
                                  <p:iterate type="lt">
                                    <p:tmPct val="10000"/>
                                  </p:iterate>
                                  <p:childTnLst>
                                    <p:set>
                                      <p:cBhvr>
                                        <p:cTn id="22" dur="1" fill="hold">
                                          <p:stCondLst>
                                            <p:cond delay="0"/>
                                          </p:stCondLst>
                                        </p:cTn>
                                        <p:tgtEl>
                                          <p:spTgt spid="6"/>
                                        </p:tgtEl>
                                        <p:attrNameLst>
                                          <p:attrName>style.visibility</p:attrName>
                                        </p:attrNameLst>
                                      </p:cBhvr>
                                      <p:to>
                                        <p:strVal val="visible"/>
                                      </p:to>
                                    </p:set>
                                    <p:animEffect transition="in" filter="fade">
                                      <p:cBhvr>
                                        <p:cTn id="23" dur="2000"/>
                                        <p:tgtEl>
                                          <p:spTgt spid="6"/>
                                        </p:tgtEl>
                                      </p:cBhvr>
                                    </p:animEffect>
                                    <p:anim calcmode="lin" valueType="num">
                                      <p:cBhvr>
                                        <p:cTn id="24" dur="2000" fill="hold"/>
                                        <p:tgtEl>
                                          <p:spTgt spid="6"/>
                                        </p:tgtEl>
                                        <p:attrNameLst>
                                          <p:attrName>ppt_w</p:attrName>
                                        </p:attrNameLst>
                                      </p:cBhvr>
                                      <p:tavLst>
                                        <p:tav tm="0" fmla="#ppt_w*sin(2.5*pi*$)">
                                          <p:val>
                                            <p:fltVal val="0"/>
                                          </p:val>
                                        </p:tav>
                                        <p:tav tm="100000">
                                          <p:val>
                                            <p:fltVal val="1"/>
                                          </p:val>
                                        </p:tav>
                                      </p:tavLst>
                                    </p:anim>
                                    <p:anim calcmode="lin" valueType="num">
                                      <p:cBhvr>
                                        <p:cTn id="25" dur="2000" fill="hold"/>
                                        <p:tgtEl>
                                          <p:spTgt spid="6"/>
                                        </p:tgtEl>
                                        <p:attrNameLst>
                                          <p:attrName>ppt_h</p:attrName>
                                        </p:attrNameLst>
                                      </p:cBhvr>
                                      <p:tavLst>
                                        <p:tav tm="0">
                                          <p:val>
                                            <p:strVal val="#ppt_h"/>
                                          </p:val>
                                        </p:tav>
                                        <p:tav tm="100000">
                                          <p:val>
                                            <p:strVal val="#ppt_h"/>
                                          </p:val>
                                        </p:tav>
                                      </p:tavLst>
                                    </p:anim>
                                  </p:childTnLst>
                                </p:cTn>
                              </p:par>
                              <p:par>
                                <p:cTn id="26" presetID="23" presetClass="emph" presetSubtype="0" repeatCount="indefinite" fill="hold" grpId="1" nodeType="withEffect">
                                  <p:stCondLst>
                                    <p:cond delay="0"/>
                                  </p:stCondLst>
                                  <p:iterate type="lt">
                                    <p:tmPct val="0"/>
                                  </p:iterate>
                                  <p:childTnLst>
                                    <p:animClr clrSpc="hsl" dir="cw">
                                      <p:cBhvr override="childStyle">
                                        <p:cTn id="27" dur="500" fill="hold"/>
                                        <p:tgtEl>
                                          <p:spTgt spid="6"/>
                                        </p:tgtEl>
                                        <p:attrNameLst>
                                          <p:attrName>style.color</p:attrName>
                                        </p:attrNameLst>
                                      </p:cBhvr>
                                      <p:by>
                                        <p:hsl h="10842353" s="0" l="0"/>
                                      </p:by>
                                    </p:animClr>
                                    <p:animClr clrSpc="hsl" dir="cw">
                                      <p:cBhvr>
                                        <p:cTn id="28" dur="500" fill="hold"/>
                                        <p:tgtEl>
                                          <p:spTgt spid="6"/>
                                        </p:tgtEl>
                                        <p:attrNameLst>
                                          <p:attrName>fillcolor</p:attrName>
                                        </p:attrNameLst>
                                      </p:cBhvr>
                                      <p:by>
                                        <p:hsl h="10842353" s="0" l="0"/>
                                      </p:by>
                                    </p:animClr>
                                    <p:animClr clrSpc="hsl" dir="cw">
                                      <p:cBhvr>
                                        <p:cTn id="29" dur="500" fill="hold"/>
                                        <p:tgtEl>
                                          <p:spTgt spid="6"/>
                                        </p:tgtEl>
                                        <p:attrNameLst>
                                          <p:attrName>stroke.color</p:attrName>
                                        </p:attrNameLst>
                                      </p:cBhvr>
                                      <p:by>
                                        <p:hsl h="10842353" s="0" l="0"/>
                                      </p:by>
                                    </p:animClr>
                                    <p:set>
                                      <p:cBhvr>
                                        <p:cTn id="30" dur="500" fill="hold"/>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6"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TextBox 1"/>
          <p:cNvSpPr txBox="1">
            <a:spLocks noChangeArrowheads="1"/>
          </p:cNvSpPr>
          <p:nvPr/>
        </p:nvSpPr>
        <p:spPr bwMode="auto">
          <a:xfrm>
            <a:off x="3581400" y="6019801"/>
            <a:ext cx="5105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sz="4000" b="1" dirty="0">
                <a:solidFill>
                  <a:srgbClr val="FF0000"/>
                </a:solidFill>
                <a:latin typeface="Times New Roman" panose="02020603050405020304" pitchFamily="18" charset="0"/>
              </a:rPr>
              <a:t>Xin </a:t>
            </a:r>
            <a:r>
              <a:rPr lang="en-US" altLang="en-US" sz="4000" b="1" dirty="0" err="1">
                <a:solidFill>
                  <a:srgbClr val="FF0000"/>
                </a:solidFill>
                <a:latin typeface="Times New Roman" panose="02020603050405020304" pitchFamily="18" charset="0"/>
              </a:rPr>
              <a:t>lỗi</a:t>
            </a:r>
            <a:r>
              <a:rPr lang="en-US" altLang="en-US" sz="4000" b="1" dirty="0">
                <a:solidFill>
                  <a:srgbClr val="FF0000"/>
                </a:solidFill>
                <a:latin typeface="Times New Roman" panose="02020603050405020304" pitchFamily="18" charset="0"/>
              </a:rPr>
              <a:t> </a:t>
            </a:r>
            <a:r>
              <a:rPr lang="en-US" altLang="en-US" sz="4000" b="1" dirty="0" err="1">
                <a:solidFill>
                  <a:srgbClr val="FF0000"/>
                </a:solidFill>
                <a:latin typeface="Times New Roman" panose="02020603050405020304" pitchFamily="18" charset="0"/>
              </a:rPr>
              <a:t>khi</a:t>
            </a:r>
            <a:r>
              <a:rPr lang="en-US" altLang="en-US" sz="4000" b="1" dirty="0">
                <a:solidFill>
                  <a:srgbClr val="FF0000"/>
                </a:solidFill>
                <a:latin typeface="Times New Roman" panose="02020603050405020304" pitchFamily="18" charset="0"/>
              </a:rPr>
              <a:t> </a:t>
            </a:r>
            <a:r>
              <a:rPr lang="en-US" altLang="en-US" sz="4000" b="1" dirty="0" err="1">
                <a:solidFill>
                  <a:srgbClr val="FF0000"/>
                </a:solidFill>
                <a:latin typeface="Times New Roman" panose="02020603050405020304" pitchFamily="18" charset="0"/>
              </a:rPr>
              <a:t>bị</a:t>
            </a:r>
            <a:r>
              <a:rPr lang="en-US" altLang="en-US" sz="4000" b="1" dirty="0">
                <a:solidFill>
                  <a:srgbClr val="FF0000"/>
                </a:solidFill>
                <a:latin typeface="Times New Roman" panose="02020603050405020304" pitchFamily="18" charset="0"/>
              </a:rPr>
              <a:t> </a:t>
            </a:r>
            <a:r>
              <a:rPr lang="en-US" altLang="en-US" sz="4000" b="1" dirty="0" err="1">
                <a:solidFill>
                  <a:srgbClr val="FF0000"/>
                </a:solidFill>
                <a:latin typeface="Times New Roman" panose="02020603050405020304" pitchFamily="18" charset="0"/>
              </a:rPr>
              <a:t>mắc</a:t>
            </a:r>
            <a:r>
              <a:rPr lang="en-US" altLang="en-US" sz="4000" b="1" dirty="0">
                <a:solidFill>
                  <a:srgbClr val="FF0000"/>
                </a:solidFill>
                <a:latin typeface="Times New Roman" panose="02020603050405020304" pitchFamily="18" charset="0"/>
              </a:rPr>
              <a:t> </a:t>
            </a:r>
            <a:r>
              <a:rPr lang="en-US" altLang="en-US" sz="4000" b="1" dirty="0" err="1">
                <a:solidFill>
                  <a:srgbClr val="FF0000"/>
                </a:solidFill>
                <a:latin typeface="Times New Roman" panose="02020603050405020304" pitchFamily="18" charset="0"/>
              </a:rPr>
              <a:t>lỗi</a:t>
            </a:r>
            <a:endParaRPr lang="en-US" altLang="en-US" sz="4000" b="1" dirty="0">
              <a:solidFill>
                <a:srgbClr val="FF0000"/>
              </a:solidFill>
              <a:latin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3276600" y="146497"/>
            <a:ext cx="5715000" cy="5715000"/>
          </a:xfrm>
          <a:prstGeom prst="rect">
            <a:avLst/>
          </a:prstGeom>
        </p:spPr>
      </p:pic>
    </p:spTree>
    <p:extLst>
      <p:ext uri="{BB962C8B-B14F-4D97-AF65-F5344CB8AC3E}">
        <p14:creationId xmlns:p14="http://schemas.microsoft.com/office/powerpoint/2010/main" val="1389237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1443">
                                            <p:txEl>
                                              <p:pRg st="0" end="0"/>
                                            </p:txEl>
                                          </p:spTgt>
                                        </p:tgtEl>
                                        <p:attrNameLst>
                                          <p:attrName>style.visibility</p:attrName>
                                        </p:attrNameLst>
                                      </p:cBhvr>
                                      <p:to>
                                        <p:strVal val="visible"/>
                                      </p:to>
                                    </p:set>
                                    <p:animEffect transition="in" filter="barn(inVertical)">
                                      <p:cBhvr>
                                        <p:cTn id="12" dur="500"/>
                                        <p:tgtEl>
                                          <p:spTgt spid="6144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ô Sơn Ca Kể Chuyện - BÀI HỌC ĐẦU TIÊN CỦA GẤU (Truyện Cổ Tích)">
            <a:hlinkClick r:id="" action="ppaction://media"/>
          </p:cNvPr>
          <p:cNvPicPr>
            <a:picLocks noChangeAspect="1"/>
          </p:cNvPicPr>
          <p:nvPr>
            <a:videoFile r:link="rId1"/>
            <p:extLst>
              <p:ext uri="{DAA4B4D4-6D71-4841-9C94-3DE7FCFB9230}">
                <p14:media xmlns:p14="http://schemas.microsoft.com/office/powerpoint/2010/main" r:embed="rId2">
                  <p14:trim st="44705" end="36311"/>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10492057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36879"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5" name="TextBox 4"/>
          <p:cNvSpPr txBox="1">
            <a:spLocks noChangeArrowheads="1"/>
          </p:cNvSpPr>
          <p:nvPr/>
        </p:nvSpPr>
        <p:spPr bwMode="auto">
          <a:xfrm>
            <a:off x="2701343" y="2270841"/>
            <a:ext cx="4716888"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sz="4000" dirty="0" err="1">
                <a:solidFill>
                  <a:srgbClr val="002060"/>
                </a:solidFill>
              </a:rPr>
              <a:t>Các</a:t>
            </a:r>
            <a:r>
              <a:rPr lang="en-US" sz="4000" dirty="0">
                <a:solidFill>
                  <a:srgbClr val="002060"/>
                </a:solidFill>
              </a:rPr>
              <a:t> con </a:t>
            </a:r>
            <a:r>
              <a:rPr lang="en-US" sz="4000" dirty="0" err="1">
                <a:solidFill>
                  <a:srgbClr val="002060"/>
                </a:solidFill>
              </a:rPr>
              <a:t>có</a:t>
            </a:r>
            <a:r>
              <a:rPr lang="en-US" sz="4000" dirty="0">
                <a:solidFill>
                  <a:srgbClr val="002060"/>
                </a:solidFill>
              </a:rPr>
              <a:t> </a:t>
            </a:r>
            <a:r>
              <a:rPr lang="en-US" sz="4000" dirty="0" err="1">
                <a:solidFill>
                  <a:srgbClr val="002060"/>
                </a:solidFill>
              </a:rPr>
              <a:t>biết</a:t>
            </a:r>
            <a:r>
              <a:rPr lang="en-US" sz="4000" dirty="0">
                <a:solidFill>
                  <a:srgbClr val="002060"/>
                </a:solidFill>
              </a:rPr>
              <a:t> </a:t>
            </a:r>
            <a:r>
              <a:rPr lang="en-US" sz="4000" dirty="0" err="1">
                <a:solidFill>
                  <a:srgbClr val="002060"/>
                </a:solidFill>
              </a:rPr>
              <a:t>khi</a:t>
            </a:r>
            <a:r>
              <a:rPr lang="en-US" sz="4000" dirty="0">
                <a:solidFill>
                  <a:srgbClr val="002060"/>
                </a:solidFill>
              </a:rPr>
              <a:t> </a:t>
            </a:r>
            <a:r>
              <a:rPr lang="en-US" sz="4000" dirty="0" err="1">
                <a:solidFill>
                  <a:srgbClr val="002060"/>
                </a:solidFill>
              </a:rPr>
              <a:t>nào</a:t>
            </a:r>
            <a:r>
              <a:rPr lang="en-US" sz="4000" dirty="0">
                <a:solidFill>
                  <a:srgbClr val="002060"/>
                </a:solidFill>
              </a:rPr>
              <a:t> </a:t>
            </a:r>
            <a:r>
              <a:rPr lang="en-US" sz="4000" dirty="0" err="1">
                <a:solidFill>
                  <a:srgbClr val="002060"/>
                </a:solidFill>
              </a:rPr>
              <a:t>chúng</a:t>
            </a:r>
            <a:r>
              <a:rPr lang="en-US" sz="4000" dirty="0">
                <a:solidFill>
                  <a:srgbClr val="002060"/>
                </a:solidFill>
              </a:rPr>
              <a:t> </a:t>
            </a:r>
            <a:r>
              <a:rPr lang="en-US" sz="4000" dirty="0" err="1">
                <a:solidFill>
                  <a:srgbClr val="002060"/>
                </a:solidFill>
              </a:rPr>
              <a:t>mình</a:t>
            </a:r>
            <a:r>
              <a:rPr lang="en-US" sz="4000" dirty="0">
                <a:solidFill>
                  <a:srgbClr val="002060"/>
                </a:solidFill>
              </a:rPr>
              <a:t> </a:t>
            </a:r>
            <a:r>
              <a:rPr lang="en-US" sz="4000" dirty="0" err="1">
                <a:solidFill>
                  <a:srgbClr val="002060"/>
                </a:solidFill>
              </a:rPr>
              <a:t>cần</a:t>
            </a:r>
            <a:r>
              <a:rPr lang="en-US" sz="4000" dirty="0">
                <a:solidFill>
                  <a:srgbClr val="002060"/>
                </a:solidFill>
              </a:rPr>
              <a:t> </a:t>
            </a:r>
            <a:r>
              <a:rPr lang="en-US" sz="4000" dirty="0" err="1">
                <a:solidFill>
                  <a:srgbClr val="002060"/>
                </a:solidFill>
              </a:rPr>
              <a:t>nói</a:t>
            </a:r>
            <a:r>
              <a:rPr lang="en-US" sz="4000" dirty="0">
                <a:solidFill>
                  <a:srgbClr val="002060"/>
                </a:solidFill>
              </a:rPr>
              <a:t> </a:t>
            </a:r>
            <a:r>
              <a:rPr lang="en-US" sz="4000" dirty="0" err="1">
                <a:solidFill>
                  <a:srgbClr val="002060"/>
                </a:solidFill>
              </a:rPr>
              <a:t>lời</a:t>
            </a:r>
            <a:r>
              <a:rPr lang="en-US" sz="4000" dirty="0">
                <a:solidFill>
                  <a:srgbClr val="002060"/>
                </a:solidFill>
              </a:rPr>
              <a:t> </a:t>
            </a:r>
            <a:r>
              <a:rPr lang="en-US" sz="4000" dirty="0" err="1">
                <a:solidFill>
                  <a:srgbClr val="002060"/>
                </a:solidFill>
              </a:rPr>
              <a:t>cảm</a:t>
            </a:r>
            <a:r>
              <a:rPr lang="en-US" sz="4000" dirty="0">
                <a:solidFill>
                  <a:srgbClr val="002060"/>
                </a:solidFill>
              </a:rPr>
              <a:t> </a:t>
            </a:r>
            <a:r>
              <a:rPr lang="en-US" sz="4000" dirty="0" err="1">
                <a:solidFill>
                  <a:srgbClr val="002060"/>
                </a:solidFill>
              </a:rPr>
              <a:t>ơn</a:t>
            </a:r>
            <a:r>
              <a:rPr lang="en-US" sz="4000" dirty="0">
                <a:solidFill>
                  <a:srgbClr val="002060"/>
                </a:solidFill>
              </a:rPr>
              <a:t> </a:t>
            </a:r>
            <a:r>
              <a:rPr lang="en-US" sz="4000" dirty="0" err="1">
                <a:solidFill>
                  <a:srgbClr val="002060"/>
                </a:solidFill>
              </a:rPr>
              <a:t>nữa</a:t>
            </a:r>
            <a:r>
              <a:rPr lang="en-US" sz="4000" dirty="0">
                <a:solidFill>
                  <a:srgbClr val="002060"/>
                </a:solidFill>
              </a:rPr>
              <a:t> </a:t>
            </a:r>
            <a:r>
              <a:rPr lang="en-US" sz="4000" dirty="0" err="1">
                <a:solidFill>
                  <a:srgbClr val="002060"/>
                </a:solidFill>
              </a:rPr>
              <a:t>không</a:t>
            </a:r>
            <a:r>
              <a:rPr lang="en-US" sz="4000" dirty="0">
                <a:solidFill>
                  <a:srgbClr val="002060"/>
                </a:solidFill>
              </a:rPr>
              <a:t>? </a:t>
            </a:r>
            <a:endParaRPr lang="en-US" altLang="en-US" sz="4000" b="1" dirty="0">
              <a:solidFill>
                <a:srgbClr val="002060"/>
              </a:solidFill>
              <a:latin typeface="Times New Roman" panose="02020603050405020304" pitchFamily="18" charset="0"/>
            </a:endParaRPr>
          </a:p>
        </p:txBody>
      </p:sp>
    </p:spTree>
    <p:extLst>
      <p:ext uri="{BB962C8B-B14F-4D97-AF65-F5344CB8AC3E}">
        <p14:creationId xmlns:p14="http://schemas.microsoft.com/office/powerpoint/2010/main" val="3905478669"/>
      </p:ext>
    </p:extLst>
  </p:cSld>
  <p:clrMapOvr>
    <a:masterClrMapping/>
  </p:clrMapOvr>
  <p:transition spd="slow">
    <p:comb dir="ver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9" name="TextBox 2"/>
          <p:cNvSpPr txBox="1">
            <a:spLocks noChangeArrowheads="1"/>
          </p:cNvSpPr>
          <p:nvPr/>
        </p:nvSpPr>
        <p:spPr bwMode="auto">
          <a:xfrm>
            <a:off x="2319338" y="5948364"/>
            <a:ext cx="80772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altLang="en-US" sz="4400" b="1" dirty="0" err="1">
                <a:solidFill>
                  <a:srgbClr val="0000FF"/>
                </a:solidFill>
                <a:latin typeface="Times New Roman" panose="02020603050405020304" pitchFamily="18" charset="0"/>
              </a:rPr>
              <a:t>Cảm</a:t>
            </a:r>
            <a:r>
              <a:rPr lang="en-US" altLang="en-US" sz="4400" b="1" dirty="0">
                <a:solidFill>
                  <a:srgbClr val="0000FF"/>
                </a:solidFill>
                <a:latin typeface="Times New Roman" panose="02020603050405020304" pitchFamily="18" charset="0"/>
              </a:rPr>
              <a:t> </a:t>
            </a:r>
            <a:r>
              <a:rPr lang="en-US" altLang="en-US" sz="4400" b="1" dirty="0" err="1">
                <a:solidFill>
                  <a:srgbClr val="0000FF"/>
                </a:solidFill>
                <a:latin typeface="Times New Roman" panose="02020603050405020304" pitchFamily="18" charset="0"/>
              </a:rPr>
              <a:t>ơn</a:t>
            </a:r>
            <a:r>
              <a:rPr lang="en-US" altLang="en-US" sz="4400" b="1" dirty="0">
                <a:solidFill>
                  <a:srgbClr val="0000FF"/>
                </a:solidFill>
                <a:latin typeface="Times New Roman" panose="02020603050405020304" pitchFamily="18" charset="0"/>
              </a:rPr>
              <a:t> </a:t>
            </a:r>
            <a:r>
              <a:rPr lang="en-US" altLang="en-US" sz="4400" b="1" dirty="0" err="1">
                <a:solidFill>
                  <a:srgbClr val="0000FF"/>
                </a:solidFill>
                <a:latin typeface="Times New Roman" panose="02020603050405020304" pitchFamily="18" charset="0"/>
              </a:rPr>
              <a:t>khi</a:t>
            </a:r>
            <a:r>
              <a:rPr lang="en-US" altLang="en-US" sz="4400" b="1" dirty="0">
                <a:solidFill>
                  <a:srgbClr val="0000FF"/>
                </a:solidFill>
                <a:latin typeface="Times New Roman" panose="02020603050405020304" pitchFamily="18" charset="0"/>
              </a:rPr>
              <a:t> </a:t>
            </a:r>
            <a:r>
              <a:rPr lang="en-US" altLang="en-US" sz="4400" b="1" dirty="0" err="1">
                <a:solidFill>
                  <a:srgbClr val="0000FF"/>
                </a:solidFill>
                <a:latin typeface="Times New Roman" panose="02020603050405020304" pitchFamily="18" charset="0"/>
              </a:rPr>
              <a:t>bạn</a:t>
            </a:r>
            <a:r>
              <a:rPr lang="en-US" altLang="en-US" sz="4400" b="1" dirty="0">
                <a:solidFill>
                  <a:srgbClr val="0000FF"/>
                </a:solidFill>
                <a:latin typeface="Times New Roman" panose="02020603050405020304" pitchFamily="18" charset="0"/>
              </a:rPr>
              <a:t> </a:t>
            </a:r>
            <a:r>
              <a:rPr lang="en-US" altLang="en-US" sz="4400" b="1" dirty="0" err="1">
                <a:solidFill>
                  <a:srgbClr val="0000FF"/>
                </a:solidFill>
                <a:latin typeface="Times New Roman" panose="02020603050405020304" pitchFamily="18" charset="0"/>
              </a:rPr>
              <a:t>đã</a:t>
            </a:r>
            <a:r>
              <a:rPr lang="en-US" altLang="en-US" sz="4400" b="1" dirty="0">
                <a:solidFill>
                  <a:srgbClr val="0000FF"/>
                </a:solidFill>
                <a:latin typeface="Times New Roman" panose="02020603050405020304" pitchFamily="18" charset="0"/>
              </a:rPr>
              <a:t> </a:t>
            </a:r>
            <a:r>
              <a:rPr lang="en-US" altLang="en-US" sz="4400" b="1" dirty="0" err="1">
                <a:solidFill>
                  <a:srgbClr val="0000FF"/>
                </a:solidFill>
                <a:latin typeface="Times New Roman" panose="02020603050405020304" pitchFamily="18" charset="0"/>
              </a:rPr>
              <a:t>giúp</a:t>
            </a:r>
            <a:r>
              <a:rPr lang="en-US" altLang="en-US" sz="4400" b="1" dirty="0">
                <a:solidFill>
                  <a:srgbClr val="0000FF"/>
                </a:solidFill>
                <a:latin typeface="Times New Roman" panose="02020603050405020304" pitchFamily="18" charset="0"/>
              </a:rPr>
              <a:t> </a:t>
            </a:r>
            <a:r>
              <a:rPr lang="en-US" altLang="en-US" sz="4400" b="1" dirty="0" err="1">
                <a:solidFill>
                  <a:srgbClr val="0000FF"/>
                </a:solidFill>
                <a:latin typeface="Times New Roman" panose="02020603050405020304" pitchFamily="18" charset="0"/>
              </a:rPr>
              <a:t>mình</a:t>
            </a:r>
            <a:endParaRPr lang="en-US" altLang="en-US" sz="4400" b="1" dirty="0">
              <a:solidFill>
                <a:srgbClr val="0000FF"/>
              </a:solidFill>
              <a:latin typeface="Times New Roman" panose="02020603050405020304" pitchFamily="18"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7600" y="1338262"/>
            <a:ext cx="4876800" cy="4181475"/>
          </a:xfrm>
          <a:prstGeom prst="rect">
            <a:avLst/>
          </a:prstGeom>
        </p:spPr>
      </p:pic>
    </p:spTree>
    <p:extLst>
      <p:ext uri="{BB962C8B-B14F-4D97-AF65-F5344CB8AC3E}">
        <p14:creationId xmlns:p14="http://schemas.microsoft.com/office/powerpoint/2010/main" val="918868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0419"/>
                                        </p:tgtEl>
                                        <p:attrNameLst>
                                          <p:attrName>style.visibility</p:attrName>
                                        </p:attrNameLst>
                                      </p:cBhvr>
                                      <p:to>
                                        <p:strVal val="visible"/>
                                      </p:to>
                                    </p:set>
                                    <p:animEffect transition="in" filter="barn(inVertical)">
                                      <p:cBhvr>
                                        <p:cTn id="7" dur="500"/>
                                        <p:tgtEl>
                                          <p:spTgt spid="604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1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TextBox 1"/>
          <p:cNvSpPr txBox="1">
            <a:spLocks noChangeArrowheads="1"/>
          </p:cNvSpPr>
          <p:nvPr/>
        </p:nvSpPr>
        <p:spPr bwMode="auto">
          <a:xfrm>
            <a:off x="2895600" y="5874027"/>
            <a:ext cx="6705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sz="4000" b="1" dirty="0" err="1">
                <a:solidFill>
                  <a:srgbClr val="FF0000"/>
                </a:solidFill>
                <a:latin typeface="Times New Roman" panose="02020603050405020304" pitchFamily="18" charset="0"/>
              </a:rPr>
              <a:t>Cảm</a:t>
            </a:r>
            <a:r>
              <a:rPr lang="en-US" altLang="en-US" sz="4000" b="1" dirty="0">
                <a:solidFill>
                  <a:srgbClr val="FF0000"/>
                </a:solidFill>
                <a:latin typeface="Times New Roman" panose="02020603050405020304" pitchFamily="18" charset="0"/>
              </a:rPr>
              <a:t> </a:t>
            </a:r>
            <a:r>
              <a:rPr lang="en-US" altLang="en-US" sz="4000" b="1" dirty="0" err="1">
                <a:solidFill>
                  <a:srgbClr val="FF0000"/>
                </a:solidFill>
                <a:latin typeface="Times New Roman" panose="02020603050405020304" pitchFamily="18" charset="0"/>
              </a:rPr>
              <a:t>ơn</a:t>
            </a:r>
            <a:r>
              <a:rPr lang="en-US" altLang="en-US" sz="4000" b="1" dirty="0">
                <a:solidFill>
                  <a:srgbClr val="FF0000"/>
                </a:solidFill>
                <a:latin typeface="Times New Roman" panose="02020603050405020304" pitchFamily="18" charset="0"/>
              </a:rPr>
              <a:t> </a:t>
            </a:r>
            <a:r>
              <a:rPr lang="en-US" altLang="en-US" sz="4000" b="1" dirty="0" err="1">
                <a:solidFill>
                  <a:srgbClr val="FF0000"/>
                </a:solidFill>
                <a:latin typeface="Times New Roman" panose="02020603050405020304" pitchFamily="18" charset="0"/>
              </a:rPr>
              <a:t>khi</a:t>
            </a:r>
            <a:r>
              <a:rPr lang="en-US" altLang="en-US" sz="4000" b="1" dirty="0">
                <a:solidFill>
                  <a:srgbClr val="FF0000"/>
                </a:solidFill>
                <a:latin typeface="Times New Roman" panose="02020603050405020304" pitchFamily="18" charset="0"/>
              </a:rPr>
              <a:t> </a:t>
            </a:r>
            <a:r>
              <a:rPr lang="en-US" altLang="en-US" sz="4000" b="1" dirty="0" err="1">
                <a:solidFill>
                  <a:srgbClr val="FF0000"/>
                </a:solidFill>
                <a:latin typeface="Times New Roman" panose="02020603050405020304" pitchFamily="18" charset="0"/>
              </a:rPr>
              <a:t>được</a:t>
            </a:r>
            <a:r>
              <a:rPr lang="en-US" altLang="en-US" sz="4000" b="1" dirty="0">
                <a:solidFill>
                  <a:srgbClr val="FF0000"/>
                </a:solidFill>
                <a:latin typeface="Times New Roman" panose="02020603050405020304" pitchFamily="18" charset="0"/>
              </a:rPr>
              <a:t> </a:t>
            </a:r>
            <a:r>
              <a:rPr lang="en-US" altLang="en-US" sz="4000" b="1" dirty="0" err="1">
                <a:solidFill>
                  <a:srgbClr val="FF0000"/>
                </a:solidFill>
                <a:latin typeface="Times New Roman" panose="02020603050405020304" pitchFamily="18" charset="0"/>
              </a:rPr>
              <a:t>nhận</a:t>
            </a:r>
            <a:r>
              <a:rPr lang="en-US" altLang="en-US" sz="4000" b="1" dirty="0">
                <a:solidFill>
                  <a:srgbClr val="FF0000"/>
                </a:solidFill>
                <a:latin typeface="Times New Roman" panose="02020603050405020304" pitchFamily="18" charset="0"/>
              </a:rPr>
              <a:t> </a:t>
            </a:r>
            <a:r>
              <a:rPr lang="en-US" altLang="en-US" sz="4000" b="1" dirty="0" err="1">
                <a:solidFill>
                  <a:srgbClr val="FF0000"/>
                </a:solidFill>
                <a:latin typeface="Times New Roman" panose="02020603050405020304" pitchFamily="18" charset="0"/>
              </a:rPr>
              <a:t>quà</a:t>
            </a:r>
            <a:endParaRPr lang="en-US" altLang="en-US" sz="4000" b="1" dirty="0">
              <a:solidFill>
                <a:srgbClr val="FF0000"/>
              </a:solidFill>
              <a:latin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1387249" y="265044"/>
            <a:ext cx="10186903" cy="5327373"/>
          </a:xfrm>
          <a:prstGeom prst="rect">
            <a:avLst/>
          </a:prstGeom>
        </p:spPr>
      </p:pic>
    </p:spTree>
    <p:extLst>
      <p:ext uri="{BB962C8B-B14F-4D97-AF65-F5344CB8AC3E}">
        <p14:creationId xmlns:p14="http://schemas.microsoft.com/office/powerpoint/2010/main" val="550879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2467"/>
                                        </p:tgtEl>
                                        <p:attrNameLst>
                                          <p:attrName>style.visibility</p:attrName>
                                        </p:attrNameLst>
                                      </p:cBhvr>
                                      <p:to>
                                        <p:strVal val="visible"/>
                                      </p:to>
                                    </p:set>
                                    <p:anim calcmode="lin" valueType="num">
                                      <p:cBhvr additive="base">
                                        <p:cTn id="12" dur="500" fill="hold"/>
                                        <p:tgtEl>
                                          <p:spTgt spid="62467"/>
                                        </p:tgtEl>
                                        <p:attrNameLst>
                                          <p:attrName>ppt_x</p:attrName>
                                        </p:attrNameLst>
                                      </p:cBhvr>
                                      <p:tavLst>
                                        <p:tav tm="0">
                                          <p:val>
                                            <p:strVal val="#ppt_x"/>
                                          </p:val>
                                        </p:tav>
                                        <p:tav tm="100000">
                                          <p:val>
                                            <p:strVal val="#ppt_x"/>
                                          </p:val>
                                        </p:tav>
                                      </p:tavLst>
                                    </p:anim>
                                    <p:anim calcmode="lin" valueType="num">
                                      <p:cBhvr additive="base">
                                        <p:cTn id="13" dur="500" fill="hold"/>
                                        <p:tgtEl>
                                          <p:spTgt spid="6246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ô Sơn Ca Kể Chuyện - BÀI HỌC ĐẦU TIÊN CỦA GẤU (Truyện Cổ Tích)">
            <a:hlinkClick r:id="" action="ppaction://media"/>
          </p:cNvPr>
          <p:cNvPicPr>
            <a:picLocks noChangeAspect="1"/>
          </p:cNvPicPr>
          <p:nvPr>
            <a:videoFile r:link="rId1"/>
            <p:extLst>
              <p:ext uri="{DAA4B4D4-6D71-4841-9C94-3DE7FCFB9230}">
                <p14:media xmlns:p14="http://schemas.microsoft.com/office/powerpoint/2010/main" r:embed="rId2">
                  <p14:trim st="74963"/>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9631590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4" descr="9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5" name="WordArt 5"/>
          <p:cNvSpPr>
            <a:spLocks noChangeArrowheads="1" noChangeShapeType="1" noTextEdit="1"/>
          </p:cNvSpPr>
          <p:nvPr/>
        </p:nvSpPr>
        <p:spPr bwMode="auto">
          <a:xfrm>
            <a:off x="2495550" y="3545794"/>
            <a:ext cx="4343400" cy="863263"/>
          </a:xfrm>
          <a:prstGeom prst="rect">
            <a:avLst/>
          </a:prstGeom>
        </p:spPr>
        <p:txBody>
          <a:bodyPr wrap="none" fromWordArt="1">
            <a:prstTxWarp prst="textPlain">
              <a:avLst>
                <a:gd name="adj" fmla="val 50000"/>
              </a:avLst>
            </a:prstTxWarp>
          </a:bodyPr>
          <a:lstStyle/>
          <a:p>
            <a:pPr algn="ctr"/>
            <a:r>
              <a:rPr lang="en-US" sz="3600" b="1" kern="10" dirty="0" err="1">
                <a:ln w="19050">
                  <a:solidFill>
                    <a:srgbClr val="99CCFF"/>
                  </a:solidFill>
                  <a:round/>
                  <a:headEnd/>
                  <a:tailEnd/>
                </a:ln>
                <a:solidFill>
                  <a:srgbClr val="0066CC"/>
                </a:solidFill>
                <a:effectLst>
                  <a:outerShdw dist="35921" dir="2700000" algn="ctr" rotWithShape="0">
                    <a:srgbClr val="990000"/>
                  </a:outerShdw>
                </a:effectLst>
                <a:cs typeface="Times New Roman" panose="02020603050405020304" pitchFamily="18" charset="0"/>
              </a:rPr>
              <a:t>Đội</a:t>
            </a:r>
            <a:r>
              <a:rPr lang="en-US" sz="3600" b="1" kern="10" dirty="0">
                <a:ln w="19050">
                  <a:solidFill>
                    <a:srgbClr val="99CCFF"/>
                  </a:solidFill>
                  <a:round/>
                  <a:headEnd/>
                  <a:tailEnd/>
                </a:ln>
                <a:solidFill>
                  <a:srgbClr val="0066CC"/>
                </a:solidFill>
                <a:effectLst>
                  <a:outerShdw dist="35921" dir="2700000" algn="ctr" rotWithShape="0">
                    <a:srgbClr val="990000"/>
                  </a:outerShdw>
                </a:effectLst>
                <a:cs typeface="Times New Roman" panose="02020603050405020304" pitchFamily="18" charset="0"/>
              </a:rPr>
              <a:t> </a:t>
            </a:r>
            <a:r>
              <a:rPr lang="en-US" sz="3600" b="1" kern="10" dirty="0" err="1">
                <a:ln w="19050">
                  <a:solidFill>
                    <a:srgbClr val="99CCFF"/>
                  </a:solidFill>
                  <a:round/>
                  <a:headEnd/>
                  <a:tailEnd/>
                </a:ln>
                <a:solidFill>
                  <a:srgbClr val="0066CC"/>
                </a:solidFill>
                <a:effectLst>
                  <a:outerShdw dist="35921" dir="2700000" algn="ctr" rotWithShape="0">
                    <a:srgbClr val="990000"/>
                  </a:outerShdw>
                </a:effectLst>
                <a:cs typeface="Times New Roman" panose="02020603050405020304" pitchFamily="18" charset="0"/>
              </a:rPr>
              <a:t>nào</a:t>
            </a:r>
            <a:r>
              <a:rPr lang="en-US" sz="3600" b="1" kern="10" dirty="0">
                <a:ln w="19050">
                  <a:solidFill>
                    <a:srgbClr val="99CCFF"/>
                  </a:solidFill>
                  <a:round/>
                  <a:headEnd/>
                  <a:tailEnd/>
                </a:ln>
                <a:solidFill>
                  <a:srgbClr val="0066CC"/>
                </a:solidFill>
                <a:effectLst>
                  <a:outerShdw dist="35921" dir="2700000" algn="ctr" rotWithShape="0">
                    <a:srgbClr val="990000"/>
                  </a:outerShdw>
                </a:effectLst>
                <a:cs typeface="Times New Roman" panose="02020603050405020304" pitchFamily="18" charset="0"/>
              </a:rPr>
              <a:t> </a:t>
            </a:r>
            <a:r>
              <a:rPr lang="en-US" sz="3600" b="1" kern="10" dirty="0" err="1">
                <a:ln w="19050">
                  <a:solidFill>
                    <a:srgbClr val="99CCFF"/>
                  </a:solidFill>
                  <a:round/>
                  <a:headEnd/>
                  <a:tailEnd/>
                </a:ln>
                <a:solidFill>
                  <a:srgbClr val="0066CC"/>
                </a:solidFill>
                <a:effectLst>
                  <a:outerShdw dist="35921" dir="2700000" algn="ctr" rotWithShape="0">
                    <a:srgbClr val="990000"/>
                  </a:outerShdw>
                </a:effectLst>
                <a:cs typeface="Times New Roman" panose="02020603050405020304" pitchFamily="18" charset="0"/>
              </a:rPr>
              <a:t>nhanh</a:t>
            </a:r>
            <a:r>
              <a:rPr lang="en-US" sz="3600" b="1" kern="10" dirty="0">
                <a:ln w="19050">
                  <a:solidFill>
                    <a:srgbClr val="99CCFF"/>
                  </a:solidFill>
                  <a:round/>
                  <a:headEnd/>
                  <a:tailEnd/>
                </a:ln>
                <a:solidFill>
                  <a:srgbClr val="0066CC"/>
                </a:solidFill>
                <a:effectLst>
                  <a:outerShdw dist="35921" dir="2700000" algn="ctr" rotWithShape="0">
                    <a:srgbClr val="990000"/>
                  </a:outerShdw>
                </a:effectLst>
                <a:cs typeface="Times New Roman" panose="02020603050405020304" pitchFamily="18" charset="0"/>
              </a:rPr>
              <a:t> </a:t>
            </a:r>
            <a:r>
              <a:rPr lang="en-US" sz="3600" b="1" kern="10" dirty="0" err="1">
                <a:ln w="19050">
                  <a:solidFill>
                    <a:srgbClr val="99CCFF"/>
                  </a:solidFill>
                  <a:round/>
                  <a:headEnd/>
                  <a:tailEnd/>
                </a:ln>
                <a:solidFill>
                  <a:srgbClr val="0066CC"/>
                </a:solidFill>
                <a:effectLst>
                  <a:outerShdw dist="35921" dir="2700000" algn="ctr" rotWithShape="0">
                    <a:srgbClr val="990000"/>
                  </a:outerShdw>
                </a:effectLst>
                <a:cs typeface="Times New Roman" panose="02020603050405020304" pitchFamily="18" charset="0"/>
              </a:rPr>
              <a:t>nhất</a:t>
            </a:r>
            <a:endParaRPr lang="en-US" sz="3600" b="1" kern="10" dirty="0">
              <a:ln w="19050">
                <a:solidFill>
                  <a:srgbClr val="99CCFF"/>
                </a:solidFill>
                <a:round/>
                <a:headEnd/>
                <a:tailEnd/>
              </a:ln>
              <a:solidFill>
                <a:srgbClr val="0066CC"/>
              </a:solidFill>
              <a:effectLst>
                <a:outerShdw dist="35921" dir="2700000" algn="ctr" rotWithShape="0">
                  <a:srgbClr val="990000"/>
                </a:outerShdw>
              </a:effectLst>
              <a:cs typeface="Times New Roman" panose="02020603050405020304" pitchFamily="18" charset="0"/>
            </a:endParaRPr>
          </a:p>
        </p:txBody>
      </p:sp>
      <p:sp>
        <p:nvSpPr>
          <p:cNvPr id="64516" name="Text Box 6"/>
          <p:cNvSpPr txBox="1">
            <a:spLocks noChangeArrowheads="1"/>
          </p:cNvSpPr>
          <p:nvPr/>
        </p:nvSpPr>
        <p:spPr bwMode="auto">
          <a:xfrm>
            <a:off x="2743200" y="2436429"/>
            <a:ext cx="3786389"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5400" b="1" dirty="0">
                <a:solidFill>
                  <a:srgbClr val="FF0066"/>
                </a:solidFill>
                <a:latin typeface="Times New Roman" panose="02020603050405020304" pitchFamily="18" charset="0"/>
              </a:rPr>
              <a:t>TRÒ CHƠI</a:t>
            </a:r>
            <a:endParaRPr lang="vi-VN" altLang="en-US" sz="5400" b="1" dirty="0">
              <a:solidFill>
                <a:srgbClr val="FF0066"/>
              </a:solidFill>
              <a:latin typeface="Times New Roman" panose="02020603050405020304" pitchFamily="18" charset="0"/>
            </a:endParaRPr>
          </a:p>
        </p:txBody>
      </p:sp>
      <p:pic>
        <p:nvPicPr>
          <p:cNvPr id="64517" name="Picture 31" descr="Bellcoll"/>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990600"/>
            <a:ext cx="10287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8" name="Picture 31" descr="Bellcoll"/>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714750" y="1107394"/>
            <a:ext cx="10287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9" name="Picture 31" descr="Bellcoll"/>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1295400"/>
            <a:ext cx="10287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0" name="Picture 31" descr="Bellcoll"/>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762000"/>
            <a:ext cx="10287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1057255"/>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4" descr="9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69241"/>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5" name="WordArt 5"/>
          <p:cNvSpPr>
            <a:spLocks noChangeArrowheads="1" noChangeShapeType="1" noTextEdit="1"/>
          </p:cNvSpPr>
          <p:nvPr/>
        </p:nvSpPr>
        <p:spPr bwMode="auto">
          <a:xfrm>
            <a:off x="2495550" y="3545794"/>
            <a:ext cx="4343400" cy="863263"/>
          </a:xfrm>
          <a:prstGeom prst="rect">
            <a:avLst/>
          </a:prstGeom>
        </p:spPr>
        <p:txBody>
          <a:bodyPr wrap="none" fromWordArt="1">
            <a:prstTxWarp prst="textPlain">
              <a:avLst>
                <a:gd name="adj" fmla="val 50000"/>
              </a:avLst>
            </a:prstTxWarp>
          </a:bodyPr>
          <a:lstStyle/>
          <a:p>
            <a:pPr algn="ctr"/>
            <a:endParaRPr lang="en-US" sz="3600" b="1" kern="10" dirty="0">
              <a:ln w="19050">
                <a:solidFill>
                  <a:srgbClr val="99CCFF"/>
                </a:solidFill>
                <a:round/>
                <a:headEnd/>
                <a:tailEnd/>
              </a:ln>
              <a:solidFill>
                <a:srgbClr val="0066CC"/>
              </a:solidFill>
              <a:effectLst>
                <a:outerShdw dist="35921" dir="2700000" algn="ctr" rotWithShape="0">
                  <a:srgbClr val="990000"/>
                </a:outerShdw>
              </a:effectLst>
              <a:cs typeface="Times New Roman" panose="02020603050405020304" pitchFamily="18" charset="0"/>
            </a:endParaRPr>
          </a:p>
        </p:txBody>
      </p:sp>
      <p:sp>
        <p:nvSpPr>
          <p:cNvPr id="64516" name="Text Box 6"/>
          <p:cNvSpPr txBox="1">
            <a:spLocks noChangeArrowheads="1"/>
          </p:cNvSpPr>
          <p:nvPr/>
        </p:nvSpPr>
        <p:spPr bwMode="auto">
          <a:xfrm>
            <a:off x="2743200" y="2436429"/>
            <a:ext cx="3786389"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None/>
            </a:pPr>
            <a:r>
              <a:rPr lang="en-US" sz="2000" b="1">
                <a:solidFill>
                  <a:schemeClr val="accent2"/>
                </a:solidFill>
                <a:effectLst/>
                <a:latin typeface="Times New Roman" panose="02020603050405020304" pitchFamily="18" charset="0"/>
                <a:ea typeface="Times New Roman" panose="02020603050405020304" pitchFamily="18" charset="0"/>
              </a:rPr>
              <a:t>*Củng cố</a:t>
            </a:r>
            <a:r>
              <a:rPr lang="en-US" sz="2000">
                <a:solidFill>
                  <a:schemeClr val="accent2"/>
                </a:solidFill>
                <a:effectLst/>
                <a:latin typeface="Arial" panose="020B0604020202020204" pitchFamily="34" charset="0"/>
                <a:ea typeface="Times New Roman" panose="02020603050405020304" pitchFamily="18" charset="0"/>
              </a:rPr>
              <a:t>:</a:t>
            </a:r>
            <a:r>
              <a:rPr lang="nl-NL" sz="2000">
                <a:solidFill>
                  <a:schemeClr val="accent2"/>
                </a:solidFill>
                <a:effectLst/>
                <a:latin typeface="Times New Roman" panose="02020603050405020304" pitchFamily="18" charset="0"/>
                <a:ea typeface="Times New Roman" panose="02020603050405020304" pitchFamily="18" charset="0"/>
              </a:rPr>
              <a:t> Các con vừa được học gì nhỉ. Hôm nay cô dạy chúng mình  biết nói lời cảm ơn khi được  người khác giúp đỡ, và nói lời xin lỗi khi cần đấy</a:t>
            </a:r>
            <a:endParaRPr lang="vi-VN" altLang="en-US" sz="5400" b="1" dirty="0">
              <a:solidFill>
                <a:srgbClr val="FF0066"/>
              </a:solidFill>
              <a:latin typeface="Times New Roman" panose="02020603050405020304" pitchFamily="18" charset="0"/>
            </a:endParaRPr>
          </a:p>
        </p:txBody>
      </p:sp>
      <p:pic>
        <p:nvPicPr>
          <p:cNvPr id="64517" name="Picture 31" descr="Bellcoll"/>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990600"/>
            <a:ext cx="10287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8" name="Picture 31" descr="Bellcoll"/>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714750" y="1107394"/>
            <a:ext cx="10287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9" name="Picture 31" descr="Bellcoll"/>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1295400"/>
            <a:ext cx="10287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0" name="Picture 31" descr="Bellcoll"/>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762000"/>
            <a:ext cx="10287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85853173"/>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760"/>
            <a:ext cx="12192001" cy="6852240"/>
          </a:xfrm>
          <a:prstGeom prst="rect">
            <a:avLst/>
          </a:prstGeom>
        </p:spPr>
      </p:pic>
      <p:sp>
        <p:nvSpPr>
          <p:cNvPr id="2" name="Rectangle 1"/>
          <p:cNvSpPr/>
          <p:nvPr/>
        </p:nvSpPr>
        <p:spPr>
          <a:xfrm>
            <a:off x="2209800" y="2975550"/>
            <a:ext cx="7394014" cy="1909465"/>
          </a:xfrm>
          <a:prstGeom prst="rect">
            <a:avLst/>
          </a:prstGeom>
          <a:noFill/>
        </p:spPr>
        <p:txBody>
          <a:bodyPr wrap="none" lIns="91440" tIns="45720" rIns="91440" bIns="45720">
            <a:prstTxWarp prst="textWave2">
              <a:avLst/>
            </a:prstTxWarp>
            <a:spAutoFit/>
          </a:bodyPr>
          <a:lstStyle/>
          <a:p>
            <a:pPr algn="ctr"/>
            <a:r>
              <a:rPr lang="en-US" sz="5400" b="1" cap="none" spc="0" dirty="0" err="1">
                <a:ln w="9525">
                  <a:solidFill>
                    <a:srgbClr val="0070C0"/>
                  </a:solidFill>
                  <a:prstDash val="solid"/>
                </a:ln>
                <a:solidFill>
                  <a:srgbClr val="FF0000"/>
                </a:solidFill>
                <a:effectLst>
                  <a:outerShdw blurRad="12700" dist="38100" dir="2700000" algn="tl" rotWithShape="0">
                    <a:schemeClr val="accent5">
                      <a:lumMod val="60000"/>
                      <a:lumOff val="40000"/>
                    </a:schemeClr>
                  </a:outerShdw>
                </a:effectLst>
              </a:rPr>
              <a:t>Chào</a:t>
            </a:r>
            <a:r>
              <a:rPr lang="en-US" sz="5400" b="1" cap="none" spc="0" dirty="0">
                <a:ln w="9525">
                  <a:solidFill>
                    <a:srgbClr val="0070C0"/>
                  </a:solidFill>
                  <a:prstDash val="solid"/>
                </a:ln>
                <a:solidFill>
                  <a:srgbClr val="FF0000"/>
                </a:solidFill>
                <a:effectLst>
                  <a:outerShdw blurRad="12700" dist="38100" dir="2700000" algn="tl" rotWithShape="0">
                    <a:schemeClr val="accent5">
                      <a:lumMod val="60000"/>
                      <a:lumOff val="40000"/>
                    </a:schemeClr>
                  </a:outerShdw>
                </a:effectLst>
              </a:rPr>
              <a:t> </a:t>
            </a:r>
            <a:r>
              <a:rPr lang="en-US" sz="5400" b="1" cap="none" spc="0" dirty="0" err="1">
                <a:ln w="9525">
                  <a:solidFill>
                    <a:srgbClr val="0070C0"/>
                  </a:solidFill>
                  <a:prstDash val="solid"/>
                </a:ln>
                <a:solidFill>
                  <a:srgbClr val="FF0000"/>
                </a:solidFill>
                <a:effectLst>
                  <a:outerShdw blurRad="12700" dist="38100" dir="2700000" algn="tl" rotWithShape="0">
                    <a:schemeClr val="accent5">
                      <a:lumMod val="60000"/>
                      <a:lumOff val="40000"/>
                    </a:schemeClr>
                  </a:outerShdw>
                </a:effectLst>
              </a:rPr>
              <a:t>tạm</a:t>
            </a:r>
            <a:r>
              <a:rPr lang="en-US" sz="5400" b="1" cap="none" spc="0" dirty="0">
                <a:ln w="9525">
                  <a:solidFill>
                    <a:srgbClr val="0070C0"/>
                  </a:solidFill>
                  <a:prstDash val="solid"/>
                </a:ln>
                <a:solidFill>
                  <a:srgbClr val="FF0000"/>
                </a:solidFill>
                <a:effectLst>
                  <a:outerShdw blurRad="12700" dist="38100" dir="2700000" algn="tl" rotWithShape="0">
                    <a:schemeClr val="accent5">
                      <a:lumMod val="60000"/>
                      <a:lumOff val="40000"/>
                    </a:schemeClr>
                  </a:outerShdw>
                </a:effectLst>
              </a:rPr>
              <a:t> </a:t>
            </a:r>
            <a:r>
              <a:rPr lang="en-US" sz="5400" b="1" cap="none" spc="0" dirty="0" err="1">
                <a:ln w="9525">
                  <a:solidFill>
                    <a:srgbClr val="0070C0"/>
                  </a:solidFill>
                  <a:prstDash val="solid"/>
                </a:ln>
                <a:solidFill>
                  <a:srgbClr val="FF0000"/>
                </a:solidFill>
                <a:effectLst>
                  <a:outerShdw blurRad="12700" dist="38100" dir="2700000" algn="tl" rotWithShape="0">
                    <a:schemeClr val="accent5">
                      <a:lumMod val="60000"/>
                      <a:lumOff val="40000"/>
                    </a:schemeClr>
                  </a:outerShdw>
                </a:effectLst>
              </a:rPr>
              <a:t>biệt</a:t>
            </a:r>
            <a:r>
              <a:rPr lang="en-US" sz="5400" b="1" cap="none" spc="0" dirty="0">
                <a:ln w="9525">
                  <a:solidFill>
                    <a:srgbClr val="0070C0"/>
                  </a:solidFill>
                  <a:prstDash val="solid"/>
                </a:ln>
                <a:solidFill>
                  <a:srgbClr val="FF0000"/>
                </a:solidFill>
                <a:effectLst>
                  <a:outerShdw blurRad="12700" dist="38100" dir="2700000" algn="tl" rotWithShape="0">
                    <a:schemeClr val="accent5">
                      <a:lumMod val="60000"/>
                      <a:lumOff val="40000"/>
                    </a:schemeClr>
                  </a:outerShdw>
                </a:effectLst>
              </a:rPr>
              <a:t> </a:t>
            </a:r>
            <a:r>
              <a:rPr lang="en-US" sz="5400" b="1" cap="none" spc="0" dirty="0" err="1">
                <a:ln w="9525">
                  <a:solidFill>
                    <a:srgbClr val="0070C0"/>
                  </a:solidFill>
                  <a:prstDash val="solid"/>
                </a:ln>
                <a:solidFill>
                  <a:srgbClr val="FF0000"/>
                </a:solidFill>
                <a:effectLst>
                  <a:outerShdw blurRad="12700" dist="38100" dir="2700000" algn="tl" rotWithShape="0">
                    <a:schemeClr val="accent5">
                      <a:lumMod val="60000"/>
                      <a:lumOff val="40000"/>
                    </a:schemeClr>
                  </a:outerShdw>
                </a:effectLst>
              </a:rPr>
              <a:t>các</a:t>
            </a:r>
            <a:r>
              <a:rPr lang="en-US" sz="5400" b="1" cap="none" spc="0" dirty="0">
                <a:ln w="9525">
                  <a:solidFill>
                    <a:srgbClr val="0070C0"/>
                  </a:solidFill>
                  <a:prstDash val="solid"/>
                </a:ln>
                <a:solidFill>
                  <a:srgbClr val="FF0000"/>
                </a:solidFill>
                <a:effectLst>
                  <a:outerShdw blurRad="12700" dist="38100" dir="2700000" algn="tl" rotWithShape="0">
                    <a:schemeClr val="accent5">
                      <a:lumMod val="60000"/>
                      <a:lumOff val="40000"/>
                    </a:schemeClr>
                  </a:outerShdw>
                </a:effectLst>
              </a:rPr>
              <a:t> </a:t>
            </a:r>
            <a:r>
              <a:rPr lang="en-US" sz="5400" b="1" cap="none" spc="0" dirty="0" err="1">
                <a:ln w="9525">
                  <a:solidFill>
                    <a:srgbClr val="0070C0"/>
                  </a:solidFill>
                  <a:prstDash val="solid"/>
                </a:ln>
                <a:solidFill>
                  <a:srgbClr val="FF0000"/>
                </a:solidFill>
                <a:effectLst>
                  <a:outerShdw blurRad="12700" dist="38100" dir="2700000" algn="tl" rotWithShape="0">
                    <a:schemeClr val="accent5">
                      <a:lumMod val="60000"/>
                      <a:lumOff val="40000"/>
                    </a:schemeClr>
                  </a:outerShdw>
                </a:effectLst>
              </a:rPr>
              <a:t>bé</a:t>
            </a:r>
            <a:endParaRPr lang="en-US" sz="5400" b="1" cap="none" spc="0" dirty="0">
              <a:ln w="9525">
                <a:solidFill>
                  <a:srgbClr val="0070C0"/>
                </a:solidFill>
                <a:prstDash val="solid"/>
              </a:ln>
              <a:solidFill>
                <a:srgbClr val="FF0000"/>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17156418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4" descr="1486100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2334" y="191774"/>
            <a:ext cx="8686800" cy="655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1" name="Picture 13" descr="Picture7"/>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091653">
            <a:off x="9601200" y="1066801"/>
            <a:ext cx="1066800"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3" descr="Picture7"/>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091653">
            <a:off x="1752600" y="228601"/>
            <a:ext cx="1066800"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C51BBCE0-BFF8-C59D-E16C-C49408F98DBB}"/>
              </a:ext>
            </a:extLst>
          </p:cNvPr>
          <p:cNvSpPr txBox="1"/>
          <p:nvPr/>
        </p:nvSpPr>
        <p:spPr>
          <a:xfrm>
            <a:off x="2721631" y="1000317"/>
            <a:ext cx="7600935" cy="3400931"/>
          </a:xfrm>
          <a:prstGeom prst="rect">
            <a:avLst/>
          </a:prstGeom>
          <a:noFill/>
        </p:spPr>
        <p:txBody>
          <a:bodyPr wrap="square">
            <a:spAutoFit/>
          </a:bodyPr>
          <a:lstStyle/>
          <a:p>
            <a:pPr>
              <a:lnSpc>
                <a:spcPct val="150000"/>
              </a:lnSpc>
              <a:spcBef>
                <a:spcPts val="600"/>
              </a:spcBef>
            </a:pPr>
            <a:r>
              <a:rPr lang="en-US" sz="1800" b="1">
                <a:solidFill>
                  <a:schemeClr val="accent1"/>
                </a:solidFill>
                <a:effectLst/>
                <a:latin typeface="Times New Roman" panose="02020603050405020304" pitchFamily="18" charset="0"/>
                <a:ea typeface="Times New Roman" panose="02020603050405020304" pitchFamily="18" charset="0"/>
              </a:rPr>
              <a:t>I</a:t>
            </a:r>
            <a:r>
              <a:rPr lang="en-US" sz="2000" b="1">
                <a:effectLst/>
                <a:latin typeface="Times New Roman" panose="02020603050405020304" pitchFamily="18" charset="0"/>
                <a:ea typeface="Times New Roman" panose="02020603050405020304" pitchFamily="18" charset="0"/>
                <a:cs typeface="Times New Roman" panose="02020603050405020304" pitchFamily="18" charset="0"/>
              </a:rPr>
              <a:t>. MỤC ĐÍCH - YÊU CẦU</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tabLst>
                <a:tab pos="171450" algn="l"/>
              </a:tabLst>
            </a:pPr>
            <a:r>
              <a:rPr lang="en-US" sz="2000" b="1">
                <a:effectLst/>
                <a:latin typeface="Times New Roman" panose="02020603050405020304" pitchFamily="18" charset="0"/>
                <a:ea typeface="Times New Roman" panose="02020603050405020304" pitchFamily="18" charset="0"/>
                <a:cs typeface="Times New Roman" panose="02020603050405020304" pitchFamily="18" charset="0"/>
              </a:rPr>
              <a:t>1. </a:t>
            </a:r>
            <a:r>
              <a:rPr lang="en-US" sz="2000" b="1" smtClean="0">
                <a:effectLst/>
                <a:latin typeface="Times New Roman" panose="02020603050405020304" pitchFamily="18" charset="0"/>
                <a:ea typeface="Times New Roman" panose="02020603050405020304" pitchFamily="18" charset="0"/>
                <a:cs typeface="Times New Roman" panose="02020603050405020304" pitchFamily="18" charset="0"/>
              </a:rPr>
              <a:t>KiẾN THỨC:</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tabLst>
                <a:tab pos="171450" algn="l"/>
              </a:tabLst>
            </a:pPr>
            <a:r>
              <a:rPr lang="en-US" sz="2000" b="1">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Trẻ</a:t>
            </a:r>
            <a:r>
              <a:rPr lang="en-US" sz="2000" b="1">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biết cảm ơn người khác khi được giúp đỡ hoặc cho quà</a:t>
            </a:r>
          </a:p>
          <a:p>
            <a:pPr algn="just">
              <a:lnSpc>
                <a:spcPct val="150000"/>
              </a:lnSpc>
              <a:tabLst>
                <a:tab pos="171450" algn="l"/>
              </a:tabLst>
            </a:pPr>
            <a:r>
              <a:rPr lang="en-US" sz="2000" b="1">
                <a:effectLst/>
                <a:latin typeface="Times New Roman" panose="02020603050405020304" pitchFamily="18" charset="0"/>
                <a:ea typeface="Times New Roman" panose="02020603050405020304" pitchFamily="18" charset="0"/>
                <a:cs typeface="Times New Roman" panose="02020603050405020304" pitchFamily="18" charset="0"/>
              </a:rPr>
              <a:t>2. </a:t>
            </a:r>
            <a:r>
              <a:rPr lang="en-US" sz="2000" b="1" smtClean="0">
                <a:effectLst/>
                <a:latin typeface="Times New Roman" panose="02020603050405020304" pitchFamily="18" charset="0"/>
                <a:ea typeface="Times New Roman" panose="02020603050405020304" pitchFamily="18" charset="0"/>
                <a:cs typeface="Times New Roman" panose="02020603050405020304" pitchFamily="18" charset="0"/>
              </a:rPr>
              <a:t>KĨ NĂNG: </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tabLst>
                <a:tab pos="171450" algn="l"/>
              </a:tabLst>
            </a:pP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 Trẻ biết đứng thẳng, khoanh tay trước ngực nói cảm ơn</a:t>
            </a:r>
          </a:p>
          <a:p>
            <a:pPr algn="just">
              <a:lnSpc>
                <a:spcPct val="150000"/>
              </a:lnSpc>
              <a:tabLst>
                <a:tab pos="171450" algn="l"/>
              </a:tabLst>
            </a:pPr>
            <a:r>
              <a:rPr lang="en-US" sz="2000" b="1">
                <a:effectLst/>
                <a:latin typeface="Times New Roman" panose="02020603050405020304" pitchFamily="18" charset="0"/>
                <a:ea typeface="Times New Roman" panose="02020603050405020304" pitchFamily="18" charset="0"/>
                <a:cs typeface="Times New Roman" panose="02020603050405020304" pitchFamily="18" charset="0"/>
              </a:rPr>
              <a:t>  3. </a:t>
            </a:r>
            <a:r>
              <a:rPr lang="en-US" sz="2000" b="1" smtClean="0">
                <a:effectLst/>
                <a:latin typeface="Times New Roman" panose="02020603050405020304" pitchFamily="18" charset="0"/>
                <a:ea typeface="Times New Roman" panose="02020603050405020304" pitchFamily="18" charset="0"/>
                <a:cs typeface="Times New Roman" panose="02020603050405020304" pitchFamily="18" charset="0"/>
              </a:rPr>
              <a:t>ThÁI ĐỘ.</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spcBef>
                <a:spcPts val="600"/>
              </a:spcBef>
            </a:pP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Trẻ ngoan biết vâng lời người lớn, biết cảm ơn khi có người giúp đỡ</a:t>
            </a:r>
          </a:p>
        </p:txBody>
      </p:sp>
    </p:spTree>
    <p:extLst>
      <p:ext uri="{BB962C8B-B14F-4D97-AF65-F5344CB8AC3E}">
        <p14:creationId xmlns:p14="http://schemas.microsoft.com/office/powerpoint/2010/main" val="8067830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2061"/>
                                        </p:tgtEl>
                                        <p:attrNameLst>
                                          <p:attrName>style.visibility</p:attrName>
                                        </p:attrNameLst>
                                      </p:cBhvr>
                                      <p:to>
                                        <p:strVal val="visible"/>
                                      </p:to>
                                    </p:set>
                                    <p:animEffect transition="in" filter="fade">
                                      <p:cBhvr>
                                        <p:cTn id="7" dur="2000"/>
                                        <p:tgtEl>
                                          <p:spTgt spid="2061"/>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4" descr="1486100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2334" y="191774"/>
            <a:ext cx="8686800" cy="655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9" name="Text Box 5"/>
          <p:cNvSpPr txBox="1">
            <a:spLocks noChangeArrowheads="1"/>
          </p:cNvSpPr>
          <p:nvPr/>
        </p:nvSpPr>
        <p:spPr bwMode="auto">
          <a:xfrm>
            <a:off x="2590800" y="838201"/>
            <a:ext cx="6477000"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4800" b="1">
                <a:solidFill>
                  <a:srgbClr val="FF0000"/>
                </a:solidFill>
                <a:latin typeface="Times New Roman" panose="02020603050405020304" pitchFamily="18" charset="0"/>
              </a:rPr>
              <a:t>ỔN ĐỊNH TỔ CHỨC</a:t>
            </a:r>
          </a:p>
        </p:txBody>
      </p:sp>
      <p:sp>
        <p:nvSpPr>
          <p:cNvPr id="6150" name="Text Box 6"/>
          <p:cNvSpPr txBox="1">
            <a:spLocks noChangeArrowheads="1"/>
          </p:cNvSpPr>
          <p:nvPr/>
        </p:nvSpPr>
        <p:spPr bwMode="auto">
          <a:xfrm>
            <a:off x="3495079" y="1948684"/>
            <a:ext cx="5530403"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buNone/>
            </a:pPr>
            <a:r>
              <a:rPr lang="en-US" sz="2800" dirty="0">
                <a:solidFill>
                  <a:srgbClr val="0070C0"/>
                </a:solidFill>
              </a:rPr>
              <a:t>Cho </a:t>
            </a:r>
            <a:r>
              <a:rPr lang="en-US" sz="2800" dirty="0" err="1">
                <a:solidFill>
                  <a:srgbClr val="0070C0"/>
                </a:solidFill>
              </a:rPr>
              <a:t>trẻ</a:t>
            </a:r>
            <a:r>
              <a:rPr lang="en-US" sz="2800" dirty="0">
                <a:solidFill>
                  <a:srgbClr val="0070C0"/>
                </a:solidFill>
              </a:rPr>
              <a:t> </a:t>
            </a:r>
            <a:r>
              <a:rPr lang="en-US" sz="2800" dirty="0" err="1">
                <a:solidFill>
                  <a:srgbClr val="0070C0"/>
                </a:solidFill>
              </a:rPr>
              <a:t>xem</a:t>
            </a:r>
            <a:r>
              <a:rPr lang="en-US" sz="2800" dirty="0">
                <a:solidFill>
                  <a:srgbClr val="0070C0"/>
                </a:solidFill>
              </a:rPr>
              <a:t> </a:t>
            </a:r>
            <a:r>
              <a:rPr lang="en-US" sz="2800" dirty="0" err="1">
                <a:solidFill>
                  <a:srgbClr val="0070C0"/>
                </a:solidFill>
              </a:rPr>
              <a:t>tình</a:t>
            </a:r>
            <a:r>
              <a:rPr lang="en-US" sz="2800" dirty="0">
                <a:solidFill>
                  <a:srgbClr val="0070C0"/>
                </a:solidFill>
              </a:rPr>
              <a:t> </a:t>
            </a:r>
            <a:r>
              <a:rPr lang="en-US" sz="2800" dirty="0" err="1">
                <a:solidFill>
                  <a:srgbClr val="0070C0"/>
                </a:solidFill>
              </a:rPr>
              <a:t>huống</a:t>
            </a:r>
            <a:r>
              <a:rPr lang="en-US" sz="2800" dirty="0">
                <a:solidFill>
                  <a:srgbClr val="0070C0"/>
                </a:solidFill>
              </a:rPr>
              <a:t>: </a:t>
            </a:r>
            <a:r>
              <a:rPr lang="en-US" sz="2800" dirty="0" err="1">
                <a:solidFill>
                  <a:srgbClr val="0070C0"/>
                </a:solidFill>
              </a:rPr>
              <a:t>Mẹ</a:t>
            </a:r>
            <a:r>
              <a:rPr lang="en-US" sz="2800" dirty="0">
                <a:solidFill>
                  <a:srgbClr val="0070C0"/>
                </a:solidFill>
              </a:rPr>
              <a:t> </a:t>
            </a:r>
            <a:r>
              <a:rPr lang="en-US" sz="2800" dirty="0" err="1">
                <a:solidFill>
                  <a:srgbClr val="0070C0"/>
                </a:solidFill>
              </a:rPr>
              <a:t>đưa</a:t>
            </a:r>
            <a:r>
              <a:rPr lang="en-US" sz="2800" dirty="0">
                <a:solidFill>
                  <a:srgbClr val="0070C0"/>
                </a:solidFill>
              </a:rPr>
              <a:t> con </a:t>
            </a:r>
            <a:r>
              <a:rPr lang="en-US" sz="2800" dirty="0" err="1">
                <a:solidFill>
                  <a:srgbClr val="0070C0"/>
                </a:solidFill>
              </a:rPr>
              <a:t>đến</a:t>
            </a:r>
            <a:r>
              <a:rPr lang="en-US" sz="2800" dirty="0">
                <a:solidFill>
                  <a:srgbClr val="0070C0"/>
                </a:solidFill>
              </a:rPr>
              <a:t> </a:t>
            </a:r>
            <a:r>
              <a:rPr lang="en-US" sz="2800" dirty="0" err="1">
                <a:solidFill>
                  <a:srgbClr val="0070C0"/>
                </a:solidFill>
              </a:rPr>
              <a:t>lớp</a:t>
            </a:r>
            <a:r>
              <a:rPr lang="en-US" sz="2800" dirty="0">
                <a:solidFill>
                  <a:srgbClr val="0070C0"/>
                </a:solidFill>
              </a:rPr>
              <a:t>. </a:t>
            </a:r>
            <a:r>
              <a:rPr lang="en-US" sz="2800" dirty="0" err="1">
                <a:solidFill>
                  <a:srgbClr val="0070C0"/>
                </a:solidFill>
              </a:rPr>
              <a:t>Bạn</a:t>
            </a:r>
            <a:r>
              <a:rPr lang="en-US" sz="2800" dirty="0">
                <a:solidFill>
                  <a:srgbClr val="0070C0"/>
                </a:solidFill>
              </a:rPr>
              <a:t> </a:t>
            </a:r>
            <a:r>
              <a:rPr lang="en-US" sz="2800" dirty="0" err="1">
                <a:solidFill>
                  <a:srgbClr val="0070C0"/>
                </a:solidFill>
              </a:rPr>
              <a:t>nhỏ</a:t>
            </a:r>
            <a:r>
              <a:rPr lang="en-US" sz="2800" dirty="0">
                <a:solidFill>
                  <a:srgbClr val="0070C0"/>
                </a:solidFill>
              </a:rPr>
              <a:t> </a:t>
            </a:r>
            <a:r>
              <a:rPr lang="en-US" sz="2800" dirty="0" err="1">
                <a:solidFill>
                  <a:srgbClr val="0070C0"/>
                </a:solidFill>
              </a:rPr>
              <a:t>biết</a:t>
            </a:r>
            <a:r>
              <a:rPr lang="en-US" sz="2800" dirty="0">
                <a:solidFill>
                  <a:srgbClr val="0070C0"/>
                </a:solidFill>
              </a:rPr>
              <a:t> </a:t>
            </a:r>
            <a:r>
              <a:rPr lang="en-US" sz="2800" dirty="0" err="1">
                <a:solidFill>
                  <a:srgbClr val="0070C0"/>
                </a:solidFill>
              </a:rPr>
              <a:t>khoanh</a:t>
            </a:r>
            <a:r>
              <a:rPr lang="en-US" sz="2800" dirty="0">
                <a:solidFill>
                  <a:srgbClr val="0070C0"/>
                </a:solidFill>
              </a:rPr>
              <a:t> </a:t>
            </a:r>
            <a:r>
              <a:rPr lang="en-US" sz="2800" dirty="0" err="1">
                <a:solidFill>
                  <a:srgbClr val="0070C0"/>
                </a:solidFill>
              </a:rPr>
              <a:t>tay</a:t>
            </a:r>
            <a:r>
              <a:rPr lang="en-US" sz="2800" dirty="0">
                <a:solidFill>
                  <a:srgbClr val="0070C0"/>
                </a:solidFill>
              </a:rPr>
              <a:t> </a:t>
            </a:r>
            <a:r>
              <a:rPr lang="en-US" sz="2800" dirty="0" err="1">
                <a:solidFill>
                  <a:srgbClr val="0070C0"/>
                </a:solidFill>
              </a:rPr>
              <a:t>lễ</a:t>
            </a:r>
            <a:r>
              <a:rPr lang="en-US" sz="2800" dirty="0">
                <a:solidFill>
                  <a:srgbClr val="0070C0"/>
                </a:solidFill>
              </a:rPr>
              <a:t> </a:t>
            </a:r>
            <a:r>
              <a:rPr lang="en-US" sz="2800" dirty="0" err="1">
                <a:solidFill>
                  <a:srgbClr val="0070C0"/>
                </a:solidFill>
              </a:rPr>
              <a:t>phép</a:t>
            </a:r>
            <a:r>
              <a:rPr lang="en-US" sz="2800" dirty="0">
                <a:solidFill>
                  <a:srgbClr val="0070C0"/>
                </a:solidFill>
              </a:rPr>
              <a:t> </a:t>
            </a:r>
            <a:r>
              <a:rPr lang="en-US" sz="2800" dirty="0" err="1">
                <a:solidFill>
                  <a:srgbClr val="0070C0"/>
                </a:solidFill>
              </a:rPr>
              <a:t>chào</a:t>
            </a:r>
            <a:r>
              <a:rPr lang="en-US" sz="2800" dirty="0">
                <a:solidFill>
                  <a:srgbClr val="0070C0"/>
                </a:solidFill>
              </a:rPr>
              <a:t> </a:t>
            </a:r>
            <a:r>
              <a:rPr lang="en-US" sz="2800" dirty="0" err="1">
                <a:solidFill>
                  <a:srgbClr val="0070C0"/>
                </a:solidFill>
              </a:rPr>
              <a:t>cô</a:t>
            </a:r>
            <a:r>
              <a:rPr lang="en-US" sz="2800" dirty="0">
                <a:solidFill>
                  <a:srgbClr val="0070C0"/>
                </a:solidFill>
              </a:rPr>
              <a:t> </a:t>
            </a:r>
            <a:r>
              <a:rPr lang="en-US" sz="2800" dirty="0" err="1">
                <a:solidFill>
                  <a:srgbClr val="0070C0"/>
                </a:solidFill>
              </a:rPr>
              <a:t>và</a:t>
            </a:r>
            <a:r>
              <a:rPr lang="en-US" sz="2800" dirty="0">
                <a:solidFill>
                  <a:srgbClr val="0070C0"/>
                </a:solidFill>
              </a:rPr>
              <a:t> </a:t>
            </a:r>
            <a:r>
              <a:rPr lang="en-US" sz="2800" dirty="0" err="1">
                <a:solidFill>
                  <a:srgbClr val="0070C0"/>
                </a:solidFill>
              </a:rPr>
              <a:t>mẹ</a:t>
            </a:r>
            <a:endParaRPr lang="en-US" sz="2800" dirty="0">
              <a:solidFill>
                <a:srgbClr val="0070C0"/>
              </a:solidFill>
            </a:endParaRPr>
          </a:p>
        </p:txBody>
      </p:sp>
      <p:pic>
        <p:nvPicPr>
          <p:cNvPr id="2061" name="Picture 13" descr="Picture7"/>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091653">
            <a:off x="9601200" y="1066801"/>
            <a:ext cx="1066800"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3" descr="Picture7"/>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091653">
            <a:off x="1752600" y="228601"/>
            <a:ext cx="1066800"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007086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9" presetClass="emph" presetSubtype="0" repeatCount="indefinite" fill="hold" nodeType="withEffect">
                                  <p:stCondLst>
                                    <p:cond delay="0"/>
                                  </p:stCondLst>
                                  <p:childTnLst>
                                    <p:animClr clrSpc="rgb" dir="cw">
                                      <p:cBhvr override="childStyle">
                                        <p:cTn id="6" dur="500" fill="hold"/>
                                        <p:tgtEl>
                                          <p:spTgt spid="6149">
                                            <p:txEl>
                                              <p:pRg st="0" end="0"/>
                                            </p:txEl>
                                          </p:spTgt>
                                        </p:tgtEl>
                                        <p:attrNameLst>
                                          <p:attrName>style.color</p:attrName>
                                        </p:attrNameLst>
                                      </p:cBhvr>
                                      <p:to>
                                        <a:schemeClr val="accent2"/>
                                      </p:to>
                                    </p:animClr>
                                    <p:animClr clrSpc="rgb" dir="cw">
                                      <p:cBhvr>
                                        <p:cTn id="7" dur="500" fill="hold"/>
                                        <p:tgtEl>
                                          <p:spTgt spid="6149">
                                            <p:txEl>
                                              <p:pRg st="0" end="0"/>
                                            </p:txEl>
                                          </p:spTgt>
                                        </p:tgtEl>
                                        <p:attrNameLst>
                                          <p:attrName>fillcolor</p:attrName>
                                        </p:attrNameLst>
                                      </p:cBhvr>
                                      <p:to>
                                        <a:schemeClr val="accent2"/>
                                      </p:to>
                                    </p:animClr>
                                    <p:set>
                                      <p:cBhvr>
                                        <p:cTn id="8" dur="500" fill="hold"/>
                                        <p:tgtEl>
                                          <p:spTgt spid="6149">
                                            <p:txEl>
                                              <p:pRg st="0" end="0"/>
                                            </p:txEl>
                                          </p:spTgt>
                                        </p:tgtEl>
                                        <p:attrNameLst>
                                          <p:attrName>fill.type</p:attrName>
                                        </p:attrNameLst>
                                      </p:cBhvr>
                                      <p:to>
                                        <p:strVal val="solid"/>
                                      </p:to>
                                    </p:set>
                                    <p:set>
                                      <p:cBhvr>
                                        <p:cTn id="9" dur="500" fill="hold"/>
                                        <p:tgtEl>
                                          <p:spTgt spid="6149">
                                            <p:txEl>
                                              <p:pRg st="0" end="0"/>
                                            </p:txEl>
                                          </p:spTgt>
                                        </p:tgtEl>
                                        <p:attrNameLst>
                                          <p:attrName>fill.on</p:attrName>
                                        </p:attrNameLst>
                                      </p:cBhvr>
                                      <p:to>
                                        <p:strVal val="true"/>
                                      </p:to>
                                    </p:set>
                                  </p:childTnLst>
                                </p:cTn>
                              </p:par>
                              <p:par>
                                <p:cTn id="10" presetID="19" presetClass="emph" presetSubtype="0" repeatCount="indefinite" fill="hold" nodeType="withEffect">
                                  <p:stCondLst>
                                    <p:cond delay="0"/>
                                  </p:stCondLst>
                                  <p:childTnLst>
                                    <p:animClr clrSpc="rgb" dir="cw">
                                      <p:cBhvr override="childStyle">
                                        <p:cTn id="11" dur="500" fill="hold"/>
                                        <p:tgtEl>
                                          <p:spTgt spid="6150">
                                            <p:txEl>
                                              <p:pRg st="0" end="0"/>
                                            </p:txEl>
                                          </p:spTgt>
                                        </p:tgtEl>
                                        <p:attrNameLst>
                                          <p:attrName>style.color</p:attrName>
                                        </p:attrNameLst>
                                      </p:cBhvr>
                                      <p:to>
                                        <a:schemeClr val="accent2"/>
                                      </p:to>
                                    </p:animClr>
                                    <p:animClr clrSpc="rgb" dir="cw">
                                      <p:cBhvr>
                                        <p:cTn id="12" dur="500" fill="hold"/>
                                        <p:tgtEl>
                                          <p:spTgt spid="6150">
                                            <p:txEl>
                                              <p:pRg st="0" end="0"/>
                                            </p:txEl>
                                          </p:spTgt>
                                        </p:tgtEl>
                                        <p:attrNameLst>
                                          <p:attrName>fillcolor</p:attrName>
                                        </p:attrNameLst>
                                      </p:cBhvr>
                                      <p:to>
                                        <a:schemeClr val="accent2"/>
                                      </p:to>
                                    </p:animClr>
                                    <p:set>
                                      <p:cBhvr>
                                        <p:cTn id="13" dur="500" fill="hold"/>
                                        <p:tgtEl>
                                          <p:spTgt spid="6150">
                                            <p:txEl>
                                              <p:pRg st="0" end="0"/>
                                            </p:txEl>
                                          </p:spTgt>
                                        </p:tgtEl>
                                        <p:attrNameLst>
                                          <p:attrName>fill.type</p:attrName>
                                        </p:attrNameLst>
                                      </p:cBhvr>
                                      <p:to>
                                        <p:strVal val="solid"/>
                                      </p:to>
                                    </p:set>
                                    <p:set>
                                      <p:cBhvr>
                                        <p:cTn id="14" dur="500" fill="hold"/>
                                        <p:tgtEl>
                                          <p:spTgt spid="6150">
                                            <p:txEl>
                                              <p:pRg st="0" end="0"/>
                                            </p:txEl>
                                          </p:spTgt>
                                        </p:tgtEl>
                                        <p:attrNameLst>
                                          <p:attrName>fill.on</p:attrName>
                                        </p:attrNameLst>
                                      </p:cBhvr>
                                      <p:to>
                                        <p:strVal val="true"/>
                                      </p:to>
                                    </p:set>
                                  </p:childTnLst>
                                </p:cTn>
                              </p:par>
                              <p:par>
                                <p:cTn id="15" presetID="10" presetClass="entr" presetSubtype="0" fill="hold" nodeType="withEffect">
                                  <p:stCondLst>
                                    <p:cond delay="0"/>
                                  </p:stCondLst>
                                  <p:childTnLst>
                                    <p:set>
                                      <p:cBhvr>
                                        <p:cTn id="16" dur="1" fill="hold">
                                          <p:stCondLst>
                                            <p:cond delay="0"/>
                                          </p:stCondLst>
                                        </p:cTn>
                                        <p:tgtEl>
                                          <p:spTgt spid="2061"/>
                                        </p:tgtEl>
                                        <p:attrNameLst>
                                          <p:attrName>style.visibility</p:attrName>
                                        </p:attrNameLst>
                                      </p:cBhvr>
                                      <p:to>
                                        <p:strVal val="visible"/>
                                      </p:to>
                                    </p:set>
                                    <p:animEffect transition="in" filter="fade">
                                      <p:cBhvr>
                                        <p:cTn id="17" dur="2000"/>
                                        <p:tgtEl>
                                          <p:spTgt spid="2061"/>
                                        </p:tgtEl>
                                      </p:cBhvr>
                                    </p:animEffect>
                                  </p:childTnLst>
                                </p:cTn>
                              </p:par>
                              <p:par>
                                <p:cTn id="18" presetID="10" presetClass="entr" presetSubtype="0" fill="hold"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7" descr="131015khung-hinh-ngo-nghinh-tre-th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28600"/>
            <a:ext cx="9144000"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4" name="Text Box 8"/>
          <p:cNvSpPr txBox="1">
            <a:spLocks noChangeArrowheads="1"/>
          </p:cNvSpPr>
          <p:nvPr/>
        </p:nvSpPr>
        <p:spPr bwMode="auto">
          <a:xfrm>
            <a:off x="3200400" y="2438400"/>
            <a:ext cx="6096000" cy="1555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vi-VN" altLang="en-US" sz="4800" b="1">
                <a:solidFill>
                  <a:srgbClr val="FF0000"/>
                </a:solidFill>
                <a:latin typeface="Times New Roman" panose="02020603050405020304" pitchFamily="18" charset="0"/>
              </a:rPr>
              <a:t>Theo các con chúng ta cần chào hỏi khi nào?</a:t>
            </a:r>
          </a:p>
        </p:txBody>
      </p:sp>
    </p:spTree>
    <p:extLst>
      <p:ext uri="{BB962C8B-B14F-4D97-AF65-F5344CB8AC3E}">
        <p14:creationId xmlns:p14="http://schemas.microsoft.com/office/powerpoint/2010/main" val="38437104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5" presetClass="entr" presetSubtype="0" fill="hold" nodeType="clickEffect">
                                  <p:stCondLst>
                                    <p:cond delay="0"/>
                                  </p:stCondLst>
                                  <p:iterate type="lt">
                                    <p:tmPct val="10000"/>
                                  </p:iterate>
                                  <p:childTnLst>
                                    <p:set>
                                      <p:cBhvr>
                                        <p:cTn id="6" dur="1" fill="hold">
                                          <p:stCondLst>
                                            <p:cond delay="0"/>
                                          </p:stCondLst>
                                        </p:cTn>
                                        <p:tgtEl>
                                          <p:spTgt spid="9224">
                                            <p:txEl>
                                              <p:pRg st="0" end="0"/>
                                            </p:txEl>
                                          </p:spTgt>
                                        </p:tgtEl>
                                        <p:attrNameLst>
                                          <p:attrName>style.visibility</p:attrName>
                                        </p:attrNameLst>
                                      </p:cBhvr>
                                      <p:to>
                                        <p:strVal val="visible"/>
                                      </p:to>
                                    </p:set>
                                    <p:animEffect transition="in" filter="fade">
                                      <p:cBhvr>
                                        <p:cTn id="7" dur="500"/>
                                        <p:tgtEl>
                                          <p:spTgt spid="9224">
                                            <p:txEl>
                                              <p:pRg st="0" end="0"/>
                                            </p:txEl>
                                          </p:spTgt>
                                        </p:tgtEl>
                                      </p:cBhvr>
                                    </p:animEffect>
                                    <p:anim calcmode="lin" valueType="num">
                                      <p:cBhvr>
                                        <p:cTn id="8" dur="500" fill="hold"/>
                                        <p:tgtEl>
                                          <p:spTgt spid="9224">
                                            <p:txEl>
                                              <p:pRg st="0" end="0"/>
                                            </p:txEl>
                                          </p:spTgt>
                                        </p:tgtEl>
                                        <p:attrNameLst>
                                          <p:attrName>ppt_w</p:attrName>
                                        </p:attrNameLst>
                                      </p:cBhvr>
                                      <p:tavLst>
                                        <p:tav tm="0" fmla="#ppt_w*sin(2.5*pi*$)">
                                          <p:val>
                                            <p:fltVal val="0"/>
                                          </p:val>
                                        </p:tav>
                                        <p:tav tm="100000">
                                          <p:val>
                                            <p:fltVal val="1"/>
                                          </p:val>
                                        </p:tav>
                                      </p:tavLst>
                                    </p:anim>
                                    <p:anim calcmode="lin" valueType="num">
                                      <p:cBhvr>
                                        <p:cTn id="9" dur="500" fill="hold"/>
                                        <p:tgtEl>
                                          <p:spTgt spid="9224">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ext Box 4"/>
          <p:cNvSpPr txBox="1">
            <a:spLocks noChangeArrowheads="1"/>
          </p:cNvSpPr>
          <p:nvPr/>
        </p:nvSpPr>
        <p:spPr bwMode="auto">
          <a:xfrm>
            <a:off x="3505200" y="5638801"/>
            <a:ext cx="6477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endParaRPr lang="vi-VN" altLang="en-US" sz="1800">
              <a:latin typeface="Times New Roman" panose="02020603050405020304" pitchFamily="18" charset="0"/>
            </a:endParaRPr>
          </a:p>
        </p:txBody>
      </p:sp>
      <p:sp>
        <p:nvSpPr>
          <p:cNvPr id="10245" name="Text Box 5"/>
          <p:cNvSpPr txBox="1">
            <a:spLocks noChangeArrowheads="1"/>
          </p:cNvSpPr>
          <p:nvPr/>
        </p:nvSpPr>
        <p:spPr bwMode="auto">
          <a:xfrm>
            <a:off x="3429000" y="6283415"/>
            <a:ext cx="5029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vi-VN" altLang="en-US" sz="2800" b="1" dirty="0">
                <a:solidFill>
                  <a:srgbClr val="0000FF"/>
                </a:solidFill>
                <a:latin typeface="Times New Roman" panose="02020603050405020304" pitchFamily="18" charset="0"/>
              </a:rPr>
              <a:t>Chào khi gặp người lớn tuổi</a:t>
            </a:r>
          </a:p>
        </p:txBody>
      </p:sp>
      <p:pic>
        <p:nvPicPr>
          <p:cNvPr id="10246" name="Picture 6" descr="IMG201801231619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9110" y="103031"/>
            <a:ext cx="6168980" cy="6096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670572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nodeType="clickEffect">
                                  <p:stCondLst>
                                    <p:cond delay="0"/>
                                  </p:stCondLst>
                                  <p:childTnLst>
                                    <p:set>
                                      <p:cBhvr>
                                        <p:cTn id="6" dur="1" fill="hold">
                                          <p:stCondLst>
                                            <p:cond delay="0"/>
                                          </p:stCondLst>
                                        </p:cTn>
                                        <p:tgtEl>
                                          <p:spTgt spid="10246"/>
                                        </p:tgtEl>
                                        <p:attrNameLst>
                                          <p:attrName>style.visibility</p:attrName>
                                        </p:attrNameLst>
                                      </p:cBhvr>
                                      <p:to>
                                        <p:strVal val="visible"/>
                                      </p:to>
                                    </p:set>
                                    <p:animEffect transition="in" filter="wedge">
                                      <p:cBhvr>
                                        <p:cTn id="7" dur="2000"/>
                                        <p:tgtEl>
                                          <p:spTgt spid="1024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5" presetClass="entr" presetSubtype="0" fill="hold" nodeType="clickEffect">
                                  <p:stCondLst>
                                    <p:cond delay="0"/>
                                  </p:stCondLst>
                                  <p:iterate type="lt">
                                    <p:tmPct val="10000"/>
                                  </p:iterate>
                                  <p:childTnLst>
                                    <p:set>
                                      <p:cBhvr>
                                        <p:cTn id="11" dur="1" fill="hold">
                                          <p:stCondLst>
                                            <p:cond delay="0"/>
                                          </p:stCondLst>
                                        </p:cTn>
                                        <p:tgtEl>
                                          <p:spTgt spid="10245">
                                            <p:txEl>
                                              <p:pRg st="0" end="0"/>
                                            </p:txEl>
                                          </p:spTgt>
                                        </p:tgtEl>
                                        <p:attrNameLst>
                                          <p:attrName>style.visibility</p:attrName>
                                        </p:attrNameLst>
                                      </p:cBhvr>
                                      <p:to>
                                        <p:strVal val="visible"/>
                                      </p:to>
                                    </p:set>
                                    <p:animEffect transition="in" filter="fade">
                                      <p:cBhvr>
                                        <p:cTn id="12" dur="500"/>
                                        <p:tgtEl>
                                          <p:spTgt spid="10245">
                                            <p:txEl>
                                              <p:pRg st="0" end="0"/>
                                            </p:txEl>
                                          </p:spTgt>
                                        </p:tgtEl>
                                      </p:cBhvr>
                                    </p:animEffect>
                                    <p:anim calcmode="lin" valueType="num">
                                      <p:cBhvr>
                                        <p:cTn id="13" dur="500" fill="hold"/>
                                        <p:tgtEl>
                                          <p:spTgt spid="10245">
                                            <p:txEl>
                                              <p:pRg st="0" end="0"/>
                                            </p:txEl>
                                          </p:spTgt>
                                        </p:tgtEl>
                                        <p:attrNameLst>
                                          <p:attrName>ppt_w</p:attrName>
                                        </p:attrNameLst>
                                      </p:cBhvr>
                                      <p:tavLst>
                                        <p:tav tm="0" fmla="#ppt_w*sin(2.5*pi*$)">
                                          <p:val>
                                            <p:fltVal val="0"/>
                                          </p:val>
                                        </p:tav>
                                        <p:tav tm="100000">
                                          <p:val>
                                            <p:fltVal val="1"/>
                                          </p:val>
                                        </p:tav>
                                      </p:tavLst>
                                    </p:anim>
                                    <p:anim calcmode="lin" valueType="num">
                                      <p:cBhvr>
                                        <p:cTn id="14" dur="500" fill="hold"/>
                                        <p:tgtEl>
                                          <p:spTgt spid="10245">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Text Box 4"/>
          <p:cNvSpPr txBox="1">
            <a:spLocks noChangeArrowheads="1"/>
          </p:cNvSpPr>
          <p:nvPr/>
        </p:nvSpPr>
        <p:spPr bwMode="auto">
          <a:xfrm>
            <a:off x="3581400" y="5867400"/>
            <a:ext cx="5334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vi-VN" altLang="en-US" sz="3600" b="1">
                <a:solidFill>
                  <a:srgbClr val="FF0066"/>
                </a:solidFill>
                <a:latin typeface="Times New Roman" panose="02020603050405020304" pitchFamily="18" charset="0"/>
              </a:rPr>
              <a:t>Chào khi đến lớp</a:t>
            </a:r>
          </a:p>
        </p:txBody>
      </p:sp>
      <p:pic>
        <p:nvPicPr>
          <p:cNvPr id="56324" name="Picture 15" descr="Picture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0" y="3429000"/>
            <a:ext cx="1993900"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5" name="Picture 15" descr="Picture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4600" y="1524000"/>
            <a:ext cx="1993900"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6" name="Picture 15" descr="Picture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62200" y="5321300"/>
            <a:ext cx="1993900"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7" name="Picture 15" descr="Picture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05800" y="4953000"/>
            <a:ext cx="1993900"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8" name="Picture 15" descr="Picture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91600" y="2819400"/>
            <a:ext cx="1993900"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1" name="Picture 13" descr="Picture7"/>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091653">
            <a:off x="9601200" y="1828801"/>
            <a:ext cx="1066800"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9150" y="1080962"/>
            <a:ext cx="5464146" cy="4099176"/>
          </a:xfrm>
          <a:prstGeom prst="rect">
            <a:avLst/>
          </a:prstGeom>
        </p:spPr>
      </p:pic>
    </p:spTree>
    <p:extLst>
      <p:ext uri="{BB962C8B-B14F-4D97-AF65-F5344CB8AC3E}">
        <p14:creationId xmlns:p14="http://schemas.microsoft.com/office/powerpoint/2010/main" val="10838868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2061"/>
                                        </p:tgtEl>
                                        <p:attrNameLst>
                                          <p:attrName>style.visibility</p:attrName>
                                        </p:attrNameLst>
                                      </p:cBhvr>
                                      <p:to>
                                        <p:strVal val="visible"/>
                                      </p:to>
                                    </p:set>
                                    <p:animEffect transition="in" filter="fade">
                                      <p:cBhvr>
                                        <p:cTn id="7" dur="2000"/>
                                        <p:tgtEl>
                                          <p:spTgt spid="206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9" presetClass="entr" presetSubtype="0" fill="hold" grpId="0" nodeType="clickEffect">
                                  <p:stCondLst>
                                    <p:cond delay="0"/>
                                  </p:stCondLst>
                                  <p:childTnLst>
                                    <p:set>
                                      <p:cBhvr>
                                        <p:cTn id="11" dur="1" fill="hold">
                                          <p:stCondLst>
                                            <p:cond delay="0"/>
                                          </p:stCondLst>
                                        </p:cTn>
                                        <p:tgtEl>
                                          <p:spTgt spid="12292"/>
                                        </p:tgtEl>
                                        <p:attrNameLst>
                                          <p:attrName>style.visibility</p:attrName>
                                        </p:attrNameLst>
                                      </p:cBhvr>
                                      <p:to>
                                        <p:strVal val="visible"/>
                                      </p:to>
                                    </p:set>
                                    <p:anim calcmode="lin" valueType="num">
                                      <p:cBhvr>
                                        <p:cTn id="12" dur="1000" fill="hold"/>
                                        <p:tgtEl>
                                          <p:spTgt spid="12292"/>
                                        </p:tgtEl>
                                        <p:attrNameLst>
                                          <p:attrName>ppt_x</p:attrName>
                                        </p:attrNameLst>
                                      </p:cBhvr>
                                      <p:tavLst>
                                        <p:tav tm="0">
                                          <p:val>
                                            <p:strVal val="#ppt_x-.2"/>
                                          </p:val>
                                        </p:tav>
                                        <p:tav tm="100000">
                                          <p:val>
                                            <p:strVal val="#ppt_x"/>
                                          </p:val>
                                        </p:tav>
                                      </p:tavLst>
                                    </p:anim>
                                    <p:anim calcmode="lin" valueType="num">
                                      <p:cBhvr>
                                        <p:cTn id="13" dur="1000" fill="hold"/>
                                        <p:tgtEl>
                                          <p:spTgt spid="12292"/>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22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descr="Thanh-Phuong-9d63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533400"/>
            <a:ext cx="7289800" cy="546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1" name="TextBox 1"/>
          <p:cNvSpPr txBox="1">
            <a:spLocks noChangeArrowheads="1"/>
          </p:cNvSpPr>
          <p:nvPr/>
        </p:nvSpPr>
        <p:spPr bwMode="auto">
          <a:xfrm>
            <a:off x="3070717" y="6140608"/>
            <a:ext cx="602516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en-US" sz="2800" b="1" dirty="0" err="1">
                <a:solidFill>
                  <a:schemeClr val="accent6">
                    <a:lumMod val="50000"/>
                  </a:schemeClr>
                </a:solidFill>
                <a:latin typeface="Times New Roman" panose="02020603050405020304" pitchFamily="18" charset="0"/>
              </a:rPr>
              <a:t>Chào</a:t>
            </a:r>
            <a:r>
              <a:rPr lang="en-US" altLang="en-US" sz="2800" b="1" dirty="0">
                <a:solidFill>
                  <a:schemeClr val="accent6">
                    <a:lumMod val="50000"/>
                  </a:schemeClr>
                </a:solidFill>
                <a:latin typeface="Times New Roman" panose="02020603050405020304" pitchFamily="18" charset="0"/>
              </a:rPr>
              <a:t> </a:t>
            </a:r>
            <a:r>
              <a:rPr lang="en-US" altLang="en-US" sz="2800" b="1" dirty="0" err="1">
                <a:solidFill>
                  <a:schemeClr val="accent6">
                    <a:lumMod val="50000"/>
                  </a:schemeClr>
                </a:solidFill>
                <a:latin typeface="Times New Roman" panose="02020603050405020304" pitchFamily="18" charset="0"/>
              </a:rPr>
              <a:t>khi</a:t>
            </a:r>
            <a:r>
              <a:rPr lang="en-US" altLang="en-US" sz="2800" b="1" dirty="0">
                <a:solidFill>
                  <a:schemeClr val="accent6">
                    <a:lumMod val="50000"/>
                  </a:schemeClr>
                </a:solidFill>
                <a:latin typeface="Times New Roman" panose="02020603050405020304" pitchFamily="18" charset="0"/>
              </a:rPr>
              <a:t> </a:t>
            </a:r>
            <a:r>
              <a:rPr lang="en-US" altLang="en-US" sz="2800" b="1" dirty="0" err="1">
                <a:solidFill>
                  <a:schemeClr val="accent6">
                    <a:lumMod val="50000"/>
                  </a:schemeClr>
                </a:solidFill>
                <a:latin typeface="Times New Roman" panose="02020603050405020304" pitchFamily="18" charset="0"/>
              </a:rPr>
              <a:t>có</a:t>
            </a:r>
            <a:r>
              <a:rPr lang="en-US" altLang="en-US" sz="2800" b="1" dirty="0">
                <a:solidFill>
                  <a:schemeClr val="accent6">
                    <a:lumMod val="50000"/>
                  </a:schemeClr>
                </a:solidFill>
                <a:latin typeface="Times New Roman" panose="02020603050405020304" pitchFamily="18" charset="0"/>
              </a:rPr>
              <a:t> </a:t>
            </a:r>
            <a:r>
              <a:rPr lang="en-US" altLang="en-US" sz="2800" b="1" dirty="0" err="1">
                <a:solidFill>
                  <a:schemeClr val="accent6">
                    <a:lumMod val="50000"/>
                  </a:schemeClr>
                </a:solidFill>
                <a:latin typeface="Times New Roman" panose="02020603050405020304" pitchFamily="18" charset="0"/>
              </a:rPr>
              <a:t>khách</a:t>
            </a:r>
            <a:r>
              <a:rPr lang="en-US" altLang="en-US" sz="2800" b="1" dirty="0">
                <a:solidFill>
                  <a:schemeClr val="accent6">
                    <a:lumMod val="50000"/>
                  </a:schemeClr>
                </a:solidFill>
                <a:latin typeface="Times New Roman" panose="02020603050405020304" pitchFamily="18" charset="0"/>
              </a:rPr>
              <a:t> </a:t>
            </a:r>
            <a:r>
              <a:rPr lang="en-US" altLang="en-US" sz="2800" b="1" dirty="0" err="1">
                <a:solidFill>
                  <a:schemeClr val="accent6">
                    <a:lumMod val="50000"/>
                  </a:schemeClr>
                </a:solidFill>
                <a:latin typeface="Times New Roman" panose="02020603050405020304" pitchFamily="18" charset="0"/>
              </a:rPr>
              <a:t>đến</a:t>
            </a:r>
            <a:r>
              <a:rPr lang="en-US" altLang="en-US" sz="2800" b="1" dirty="0">
                <a:solidFill>
                  <a:schemeClr val="accent6">
                    <a:lumMod val="50000"/>
                  </a:schemeClr>
                </a:solidFill>
                <a:latin typeface="Times New Roman" panose="02020603050405020304" pitchFamily="18" charset="0"/>
              </a:rPr>
              <a:t> </a:t>
            </a:r>
            <a:r>
              <a:rPr lang="en-US" altLang="en-US" sz="2800" b="1" dirty="0" err="1">
                <a:solidFill>
                  <a:schemeClr val="accent6">
                    <a:lumMod val="50000"/>
                  </a:schemeClr>
                </a:solidFill>
                <a:latin typeface="Times New Roman" panose="02020603050405020304" pitchFamily="18" charset="0"/>
              </a:rPr>
              <a:t>chơi</a:t>
            </a:r>
            <a:r>
              <a:rPr lang="en-US" altLang="en-US" sz="2800" b="1" dirty="0">
                <a:solidFill>
                  <a:schemeClr val="accent6">
                    <a:lumMod val="50000"/>
                  </a:schemeClr>
                </a:solidFill>
                <a:latin typeface="Times New Roman" panose="02020603050405020304" pitchFamily="18" charset="0"/>
              </a:rPr>
              <a:t> </a:t>
            </a:r>
            <a:r>
              <a:rPr lang="en-US" altLang="en-US" sz="2800" b="1" dirty="0" err="1">
                <a:solidFill>
                  <a:schemeClr val="accent6">
                    <a:lumMod val="50000"/>
                  </a:schemeClr>
                </a:solidFill>
                <a:latin typeface="Times New Roman" panose="02020603050405020304" pitchFamily="18" charset="0"/>
              </a:rPr>
              <a:t>nhà</a:t>
            </a:r>
            <a:endParaRPr lang="en-US" altLang="en-US" sz="2800" b="1" dirty="0">
              <a:solidFill>
                <a:schemeClr val="accent6">
                  <a:lumMod val="50000"/>
                </a:schemeClr>
              </a:solidFill>
              <a:latin typeface="Times New Roman" panose="02020603050405020304" pitchFamily="18" charset="0"/>
            </a:endParaRPr>
          </a:p>
        </p:txBody>
      </p:sp>
    </p:spTree>
    <p:extLst>
      <p:ext uri="{BB962C8B-B14F-4D97-AF65-F5344CB8AC3E}">
        <p14:creationId xmlns:p14="http://schemas.microsoft.com/office/powerpoint/2010/main" val="15713027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nodeType="clickEffect">
                                  <p:stCondLst>
                                    <p:cond delay="0"/>
                                  </p:stCondLst>
                                  <p:childTnLst>
                                    <p:set>
                                      <p:cBhvr>
                                        <p:cTn id="6" dur="1" fill="hold">
                                          <p:stCondLst>
                                            <p:cond delay="0"/>
                                          </p:stCondLst>
                                        </p:cTn>
                                        <p:tgtEl>
                                          <p:spTgt spid="11268"/>
                                        </p:tgtEl>
                                        <p:attrNameLst>
                                          <p:attrName>style.visibility</p:attrName>
                                        </p:attrNameLst>
                                      </p:cBhvr>
                                      <p:to>
                                        <p:strVal val="visible"/>
                                      </p:to>
                                    </p:set>
                                    <p:animEffect transition="in" filter="wheel(4)">
                                      <p:cBhvr>
                                        <p:cTn id="7" dur="2000"/>
                                        <p:tgtEl>
                                          <p:spTgt spid="112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ô Sơn Ca Kể Chuyện - BÀI HỌC ĐẦU TIÊN CỦA GẤU (Truyện Cổ Tích)">
            <a:hlinkClick r:id="" action="ppaction://media"/>
          </p:cNvPr>
          <p:cNvPicPr>
            <a:picLocks noChangeAspect="1"/>
          </p:cNvPicPr>
          <p:nvPr>
            <a:videoFile r:link="rId1"/>
            <p:extLst>
              <p:ext uri="{DAA4B4D4-6D71-4841-9C94-3DE7FCFB9230}">
                <p14:media xmlns:p14="http://schemas.microsoft.com/office/powerpoint/2010/main" r:embed="rId2">
                  <p14:trim end="67325"/>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4689243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618339"/>
          </a:xfrm>
          <a:prstGeom prst="rect">
            <a:avLst/>
          </a:prstGeom>
        </p:spPr>
      </p:pic>
      <p:sp>
        <p:nvSpPr>
          <p:cNvPr id="59395" name="TextBox 4"/>
          <p:cNvSpPr txBox="1">
            <a:spLocks noChangeArrowheads="1"/>
          </p:cNvSpPr>
          <p:nvPr/>
        </p:nvSpPr>
        <p:spPr bwMode="auto">
          <a:xfrm>
            <a:off x="4056118" y="1737615"/>
            <a:ext cx="4446431"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en-US" sz="4400" dirty="0" err="1"/>
              <a:t>Các</a:t>
            </a:r>
            <a:r>
              <a:rPr lang="en-US" sz="4400" dirty="0"/>
              <a:t> con </a:t>
            </a:r>
            <a:r>
              <a:rPr lang="en-US" sz="4400" dirty="0" err="1"/>
              <a:t>có</a:t>
            </a:r>
            <a:r>
              <a:rPr lang="en-US" sz="4400" dirty="0"/>
              <a:t> </a:t>
            </a:r>
            <a:r>
              <a:rPr lang="en-US" sz="4400" dirty="0" err="1"/>
              <a:t>biết</a:t>
            </a:r>
            <a:r>
              <a:rPr lang="en-US" sz="4400" dirty="0"/>
              <a:t> </a:t>
            </a:r>
            <a:r>
              <a:rPr lang="en-US" sz="4400" dirty="0" err="1"/>
              <a:t>khi</a:t>
            </a:r>
            <a:r>
              <a:rPr lang="en-US" sz="4400" dirty="0"/>
              <a:t> </a:t>
            </a:r>
            <a:r>
              <a:rPr lang="en-US" sz="4400" dirty="0" err="1"/>
              <a:t>nào</a:t>
            </a:r>
            <a:r>
              <a:rPr lang="en-US" sz="4400" dirty="0"/>
              <a:t> </a:t>
            </a:r>
            <a:r>
              <a:rPr lang="en-US" sz="4400" dirty="0" err="1"/>
              <a:t>chúng</a:t>
            </a:r>
            <a:r>
              <a:rPr lang="en-US" sz="4400" dirty="0"/>
              <a:t> </a:t>
            </a:r>
            <a:r>
              <a:rPr lang="en-US" sz="4400" dirty="0" err="1"/>
              <a:t>mình</a:t>
            </a:r>
            <a:r>
              <a:rPr lang="en-US" sz="4400" dirty="0"/>
              <a:t> </a:t>
            </a:r>
            <a:r>
              <a:rPr lang="en-US" sz="4400" dirty="0" err="1"/>
              <a:t>cần</a:t>
            </a:r>
            <a:r>
              <a:rPr lang="en-US" sz="4400" dirty="0"/>
              <a:t> </a:t>
            </a:r>
            <a:r>
              <a:rPr lang="en-US" sz="4400" dirty="0" err="1"/>
              <a:t>nói</a:t>
            </a:r>
            <a:r>
              <a:rPr lang="en-US" sz="4400" dirty="0"/>
              <a:t> </a:t>
            </a:r>
            <a:r>
              <a:rPr lang="en-US" sz="4400" dirty="0" err="1"/>
              <a:t>lời</a:t>
            </a:r>
            <a:r>
              <a:rPr lang="en-US" sz="4400" dirty="0"/>
              <a:t> </a:t>
            </a:r>
            <a:r>
              <a:rPr lang="en-US" sz="4400" dirty="0" err="1"/>
              <a:t>xin</a:t>
            </a:r>
            <a:r>
              <a:rPr lang="en-US" sz="4400" dirty="0"/>
              <a:t> </a:t>
            </a:r>
            <a:r>
              <a:rPr lang="en-US" sz="4400" dirty="0" err="1"/>
              <a:t>lỗi</a:t>
            </a:r>
            <a:r>
              <a:rPr lang="en-US" sz="4400" dirty="0"/>
              <a:t> </a:t>
            </a:r>
            <a:r>
              <a:rPr lang="en-US" sz="4400" dirty="0" err="1"/>
              <a:t>không</a:t>
            </a:r>
            <a:r>
              <a:rPr lang="en-US" sz="4400" dirty="0"/>
              <a:t>? </a:t>
            </a:r>
            <a:endParaRPr lang="en-US" altLang="en-US" sz="4400" b="1" dirty="0">
              <a:latin typeface="Times New Roman" panose="02020603050405020304" pitchFamily="18" charset="0"/>
            </a:endParaRPr>
          </a:p>
        </p:txBody>
      </p:sp>
    </p:spTree>
    <p:extLst>
      <p:ext uri="{BB962C8B-B14F-4D97-AF65-F5344CB8AC3E}">
        <p14:creationId xmlns:p14="http://schemas.microsoft.com/office/powerpoint/2010/main" val="2540655655"/>
      </p:ext>
    </p:extLst>
  </p:cSld>
  <p:clrMapOvr>
    <a:masterClrMapping/>
  </p:clrMapOvr>
  <p:transition spd="slow">
    <p:comb dir="vert"/>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146</TotalTime>
  <Words>268</Words>
  <Application>Microsoft Office PowerPoint</Application>
  <PresentationFormat>Widescreen</PresentationFormat>
  <Paragraphs>28</Paragraphs>
  <Slides>18</Slides>
  <Notes>0</Notes>
  <HiddenSlides>0</HiddenSlides>
  <MMClips>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A333</cp:lastModifiedBy>
  <cp:revision>14</cp:revision>
  <dcterms:created xsi:type="dcterms:W3CDTF">2021-03-10T01:54:09Z</dcterms:created>
  <dcterms:modified xsi:type="dcterms:W3CDTF">2025-04-11T05:31:18Z</dcterms:modified>
</cp:coreProperties>
</file>