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  <p:sldMasterId id="2147483696" r:id="rId3"/>
    <p:sldMasterId id="2147483708" r:id="rId4"/>
    <p:sldMasterId id="2147483721" r:id="rId5"/>
    <p:sldMasterId id="2147483734" r:id="rId6"/>
  </p:sldMasterIdLst>
  <p:notesMasterIdLst>
    <p:notesMasterId r:id="rId16"/>
  </p:notesMasterIdLst>
  <p:sldIdLst>
    <p:sldId id="261" r:id="rId7"/>
    <p:sldId id="256" r:id="rId8"/>
    <p:sldId id="271" r:id="rId9"/>
    <p:sldId id="272" r:id="rId10"/>
    <p:sldId id="274" r:id="rId11"/>
    <p:sldId id="277" r:id="rId12"/>
    <p:sldId id="278" r:id="rId13"/>
    <p:sldId id="266" r:id="rId14"/>
    <p:sldId id="27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8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83024-EDAC-42E4-8AEF-7039FC868DFA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0BEB8F-E4E3-44F2-8C09-71FEC5445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788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226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385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255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47616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80159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8963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636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5863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9104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25165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138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8324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1139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0558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96343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23748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05218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0132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63454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00334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11379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401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28425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3470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59280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7100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6094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CE419-0E74-475B-9718-5F11D04DF7A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8217397"/>
      </p:ext>
    </p:extLst>
  </p:cSld>
  <p:clrMapOvr>
    <a:masterClrMapping/>
  </p:clrMapOvr>
  <p:transition spd="slow" advClick="0" advTm="1200000">
    <p:newsflash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4AD4E-0188-4454-9C8E-C39D38AC522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3314067"/>
      </p:ext>
    </p:extLst>
  </p:cSld>
  <p:clrMapOvr>
    <a:masterClrMapping/>
  </p:clrMapOvr>
  <p:transition spd="slow" advClick="0" advTm="1200000">
    <p:newsflash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584A6-65B4-4CE3-A4ED-A818ADC4FAE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0795583"/>
      </p:ext>
    </p:extLst>
  </p:cSld>
  <p:clrMapOvr>
    <a:masterClrMapping/>
  </p:clrMapOvr>
  <p:transition spd="slow" advClick="0" advTm="1200000">
    <p:newsflash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F45D4-3A36-4447-981D-690E3CA9AAC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1868156"/>
      </p:ext>
    </p:extLst>
  </p:cSld>
  <p:clrMapOvr>
    <a:masterClrMapping/>
  </p:clrMapOvr>
  <p:transition spd="slow" advClick="0" advTm="1200000">
    <p:newsflash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225C1-B642-4917-A271-6D7FA41E695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5752811"/>
      </p:ext>
    </p:extLst>
  </p:cSld>
  <p:clrMapOvr>
    <a:masterClrMapping/>
  </p:clrMapOvr>
  <p:transition spd="slow" advClick="0" advTm="1200000">
    <p:newsflash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5B1DD-EA7F-49A3-B465-77247CF08D4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8716231"/>
      </p:ext>
    </p:extLst>
  </p:cSld>
  <p:clrMapOvr>
    <a:masterClrMapping/>
  </p:clrMapOvr>
  <p:transition spd="slow" advClick="0" advTm="1200000"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21079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AEB11-409E-43C3-9682-4D8A6962A9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090116"/>
      </p:ext>
    </p:extLst>
  </p:cSld>
  <p:clrMapOvr>
    <a:masterClrMapping/>
  </p:clrMapOvr>
  <p:transition spd="slow" advClick="0" advTm="1200000">
    <p:newsflash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2239F-644C-4265-A811-52E0C950932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162477"/>
      </p:ext>
    </p:extLst>
  </p:cSld>
  <p:clrMapOvr>
    <a:masterClrMapping/>
  </p:clrMapOvr>
  <p:transition spd="slow" advClick="0" advTm="1200000">
    <p:newsflash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140EA-5D75-43A6-B181-3D7EC0FE307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1963271"/>
      </p:ext>
    </p:extLst>
  </p:cSld>
  <p:clrMapOvr>
    <a:masterClrMapping/>
  </p:clrMapOvr>
  <p:transition spd="slow" advClick="0" advTm="1200000">
    <p:newsflash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BD3B48-4045-49BB-A72A-6BF52C3498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9759448"/>
      </p:ext>
    </p:extLst>
  </p:cSld>
  <p:clrMapOvr>
    <a:masterClrMapping/>
  </p:clrMapOvr>
  <p:transition spd="slow" advClick="0" advTm="1200000">
    <p:newsflash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632A7-BF41-4582-B8DA-6F694E8B8D6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157168"/>
      </p:ext>
    </p:extLst>
  </p:cSld>
  <p:clrMapOvr>
    <a:masterClrMapping/>
  </p:clrMapOvr>
  <p:transition spd="slow" advClick="0" advTm="1200000">
    <p:newsflash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43C94-F9B9-42D9-B42E-F7E465B6BF4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7184332"/>
      </p:ext>
    </p:extLst>
  </p:cSld>
  <p:clrMapOvr>
    <a:masterClrMapping/>
  </p:clrMapOvr>
  <p:transition spd="slow" advClick="0" advTm="1200000">
    <p:newsflash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CE419-0E74-475B-9718-5F11D04DF7A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3447846"/>
      </p:ext>
    </p:extLst>
  </p:cSld>
  <p:clrMapOvr>
    <a:masterClrMapping/>
  </p:clrMapOvr>
  <p:transition spd="slow" advClick="0" advTm="1200000">
    <p:newsflash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4AD4E-0188-4454-9C8E-C39D38AC522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934464"/>
      </p:ext>
    </p:extLst>
  </p:cSld>
  <p:clrMapOvr>
    <a:masterClrMapping/>
  </p:clrMapOvr>
  <p:transition spd="slow" advClick="0" advTm="1200000">
    <p:newsflash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584A6-65B4-4CE3-A4ED-A818ADC4FAE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747253"/>
      </p:ext>
    </p:extLst>
  </p:cSld>
  <p:clrMapOvr>
    <a:masterClrMapping/>
  </p:clrMapOvr>
  <p:transition spd="slow" advClick="0" advTm="1200000">
    <p:newsflash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F45D4-3A36-4447-981D-690E3CA9AAC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5248793"/>
      </p:ext>
    </p:extLst>
  </p:cSld>
  <p:clrMapOvr>
    <a:masterClrMapping/>
  </p:clrMapOvr>
  <p:transition spd="slow" advClick="0" advTm="1200000"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42836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225C1-B642-4917-A271-6D7FA41E695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9650247"/>
      </p:ext>
    </p:extLst>
  </p:cSld>
  <p:clrMapOvr>
    <a:masterClrMapping/>
  </p:clrMapOvr>
  <p:transition spd="slow" advClick="0" advTm="1200000">
    <p:newsflash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5B1DD-EA7F-49A3-B465-77247CF08D4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217530"/>
      </p:ext>
    </p:extLst>
  </p:cSld>
  <p:clrMapOvr>
    <a:masterClrMapping/>
  </p:clrMapOvr>
  <p:transition spd="slow" advClick="0" advTm="1200000">
    <p:newsflash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AEB11-409E-43C3-9682-4D8A6962A9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1637284"/>
      </p:ext>
    </p:extLst>
  </p:cSld>
  <p:clrMapOvr>
    <a:masterClrMapping/>
  </p:clrMapOvr>
  <p:transition spd="slow" advClick="0" advTm="1200000">
    <p:newsflash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2239F-644C-4265-A811-52E0C950932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407439"/>
      </p:ext>
    </p:extLst>
  </p:cSld>
  <p:clrMapOvr>
    <a:masterClrMapping/>
  </p:clrMapOvr>
  <p:transition spd="slow" advClick="0" advTm="1200000">
    <p:newsflash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140EA-5D75-43A6-B181-3D7EC0FE307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012976"/>
      </p:ext>
    </p:extLst>
  </p:cSld>
  <p:clrMapOvr>
    <a:masterClrMapping/>
  </p:clrMapOvr>
  <p:transition spd="slow" advClick="0" advTm="1200000">
    <p:newsflash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BD3B48-4045-49BB-A72A-6BF52C3498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9657397"/>
      </p:ext>
    </p:extLst>
  </p:cSld>
  <p:clrMapOvr>
    <a:masterClrMapping/>
  </p:clrMapOvr>
  <p:transition spd="slow" advClick="0" advTm="1200000">
    <p:newsflash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632A7-BF41-4582-B8DA-6F694E8B8D6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237347"/>
      </p:ext>
    </p:extLst>
  </p:cSld>
  <p:clrMapOvr>
    <a:masterClrMapping/>
  </p:clrMapOvr>
  <p:transition spd="slow" advClick="0" advTm="1200000">
    <p:newsflash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43C94-F9B9-42D9-B42E-F7E465B6BF4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357579"/>
      </p:ext>
    </p:extLst>
  </p:cSld>
  <p:clrMapOvr>
    <a:masterClrMapping/>
  </p:clrMapOvr>
  <p:transition spd="slow" advClick="0" advTm="1200000">
    <p:newsflash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CE419-0E74-475B-9718-5F11D04DF7A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2608399"/>
      </p:ext>
    </p:extLst>
  </p:cSld>
  <p:clrMapOvr>
    <a:masterClrMapping/>
  </p:clrMapOvr>
  <p:transition spd="slow" advClick="0" advTm="1200000">
    <p:newsflash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4AD4E-0188-4454-9C8E-C39D38AC522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7254950"/>
      </p:ext>
    </p:extLst>
  </p:cSld>
  <p:clrMapOvr>
    <a:masterClrMapping/>
  </p:clrMapOvr>
  <p:transition spd="slow" advClick="0" advTm="1200000"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8439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584A6-65B4-4CE3-A4ED-A818ADC4FAE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0743885"/>
      </p:ext>
    </p:extLst>
  </p:cSld>
  <p:clrMapOvr>
    <a:masterClrMapping/>
  </p:clrMapOvr>
  <p:transition spd="slow" advClick="0" advTm="1200000">
    <p:newsflash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F45D4-3A36-4447-981D-690E3CA9AAC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369562"/>
      </p:ext>
    </p:extLst>
  </p:cSld>
  <p:clrMapOvr>
    <a:masterClrMapping/>
  </p:clrMapOvr>
  <p:transition spd="slow" advClick="0" advTm="1200000">
    <p:newsflash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225C1-B642-4917-A271-6D7FA41E695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955994"/>
      </p:ext>
    </p:extLst>
  </p:cSld>
  <p:clrMapOvr>
    <a:masterClrMapping/>
  </p:clrMapOvr>
  <p:transition spd="slow" advClick="0" advTm="1200000">
    <p:newsflash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5B1DD-EA7F-49A3-B465-77247CF08D4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7812401"/>
      </p:ext>
    </p:extLst>
  </p:cSld>
  <p:clrMapOvr>
    <a:masterClrMapping/>
  </p:clrMapOvr>
  <p:transition spd="slow" advClick="0" advTm="1200000">
    <p:newsflash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AEB11-409E-43C3-9682-4D8A6962A9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425869"/>
      </p:ext>
    </p:extLst>
  </p:cSld>
  <p:clrMapOvr>
    <a:masterClrMapping/>
  </p:clrMapOvr>
  <p:transition spd="slow" advClick="0" advTm="1200000">
    <p:newsflash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2239F-644C-4265-A811-52E0C950932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0239332"/>
      </p:ext>
    </p:extLst>
  </p:cSld>
  <p:clrMapOvr>
    <a:masterClrMapping/>
  </p:clrMapOvr>
  <p:transition spd="slow" advClick="0" advTm="1200000">
    <p:newsflash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140EA-5D75-43A6-B181-3D7EC0FE307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9568148"/>
      </p:ext>
    </p:extLst>
  </p:cSld>
  <p:clrMapOvr>
    <a:masterClrMapping/>
  </p:clrMapOvr>
  <p:transition spd="slow" advClick="0" advTm="1200000">
    <p:newsflash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BD3B48-4045-49BB-A72A-6BF52C3498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170838"/>
      </p:ext>
    </p:extLst>
  </p:cSld>
  <p:clrMapOvr>
    <a:masterClrMapping/>
  </p:clrMapOvr>
  <p:transition spd="slow" advClick="0" advTm="1200000">
    <p:newsflash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632A7-BF41-4582-B8DA-6F694E8B8D6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195579"/>
      </p:ext>
    </p:extLst>
  </p:cSld>
  <p:clrMapOvr>
    <a:masterClrMapping/>
  </p:clrMapOvr>
  <p:transition spd="slow" advClick="0" advTm="1200000">
    <p:newsflash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43C94-F9B9-42D9-B42E-F7E465B6BF4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236149"/>
      </p:ext>
    </p:extLst>
  </p:cSld>
  <p:clrMapOvr>
    <a:masterClrMapping/>
  </p:clrMapOvr>
  <p:transition spd="slow" advClick="0" advTm="1200000"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312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70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832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slideLayout" Target="../slideLayouts/slideLayout57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slideLayout" Target="../slideLayouts/slideLayout69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20590-627B-480A-A3A5-338654494BB9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329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09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9377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A1F9937-177A-456A-A4AE-3C290A7DB12C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72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ransition>
    <p:randomBar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A1F9937-177A-456A-A4AE-3C290A7DB12C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9298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</p:sldLayoutIdLst>
  <p:transition>
    <p:randomBar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A1F9937-177A-456A-A4AE-3C290A7DB12C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8013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  <p:sldLayoutId id="2147483746" r:id="rId12"/>
  </p:sldLayoutIdLst>
  <p:transition>
    <p:randomBar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28600" y="-1066800"/>
            <a:ext cx="8686800" cy="79248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PHÒNG GIÁO DỤC VÀ ĐÀO TẠO QUẬN LONG BIÊN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2800" dirty="0" smtClean="0">
                <a:solidFill>
                  <a:srgbClr val="FF0000"/>
                </a:solidFill>
              </a:rPr>
              <a:t>TRƯỜNG MẦM NON HOA SỮA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        </a:t>
            </a:r>
            <a:br>
              <a:rPr lang="en-US" sz="4000" dirty="0" smtClean="0"/>
            </a:br>
            <a:r>
              <a:rPr lang="en-US" sz="4000" dirty="0" smtClean="0">
                <a:solidFill>
                  <a:srgbClr val="006600"/>
                </a:solidFill>
              </a:rPr>
              <a:t/>
            </a:r>
            <a:br>
              <a:rPr lang="en-US" sz="4000" dirty="0" smtClean="0">
                <a:solidFill>
                  <a:srgbClr val="006600"/>
                </a:solidFill>
              </a:rPr>
            </a:br>
            <a:r>
              <a:rPr lang="en-US" sz="4000" dirty="0" smtClean="0">
                <a:solidFill>
                  <a:srgbClr val="006600"/>
                </a:solidFill>
              </a:rPr>
              <a:t/>
            </a:r>
            <a:br>
              <a:rPr lang="en-US" sz="4000" dirty="0" smtClean="0">
                <a:solidFill>
                  <a:srgbClr val="006600"/>
                </a:solidFill>
              </a:rPr>
            </a:br>
            <a:endParaRPr lang="en-US" sz="4000" dirty="0">
              <a:solidFill>
                <a:srgbClr val="006600"/>
              </a:solidFill>
            </a:endParaRPr>
          </a:p>
        </p:txBody>
      </p:sp>
      <p:pic>
        <p:nvPicPr>
          <p:cNvPr id="6" name="Picture 2" descr="C:\Users\Welcome\Downloads\logo (2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899858"/>
            <a:ext cx="914400" cy="100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-242455" y="2286000"/>
            <a:ext cx="9525000" cy="617220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00FF"/>
                </a:solidFill>
              </a:rPr>
              <a:t>     GIÁO ÁN PHÁT TRIỂN NHẬN THỨC  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3290" y="2895600"/>
            <a:ext cx="8915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 </a:t>
            </a:r>
            <a:r>
              <a:rPr lang="en-US" sz="4800" dirty="0" smtClean="0"/>
              <a:t>           </a:t>
            </a:r>
            <a:r>
              <a:rPr lang="en-US" sz="3200" b="1" dirty="0" err="1" smtClean="0">
                <a:solidFill>
                  <a:srgbClr val="006600"/>
                </a:solidFill>
              </a:rPr>
              <a:t>Đề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</a:rPr>
              <a:t>tài</a:t>
            </a:r>
            <a:r>
              <a:rPr lang="en-US" sz="3200" b="1" dirty="0" smtClean="0">
                <a:solidFill>
                  <a:srgbClr val="006600"/>
                </a:solidFill>
              </a:rPr>
              <a:t>: NBPB : </a:t>
            </a:r>
            <a:r>
              <a:rPr lang="en-US" sz="3200" b="1" dirty="0" err="1" smtClean="0">
                <a:solidFill>
                  <a:srgbClr val="006600"/>
                </a:solidFill>
              </a:rPr>
              <a:t>Hình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</a:rPr>
              <a:t>tròn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>
                <a:solidFill>
                  <a:srgbClr val="006600"/>
                </a:solidFill>
              </a:rPr>
              <a:t/>
            </a:r>
            <a:br>
              <a:rPr lang="en-US" sz="3200" b="1" dirty="0">
                <a:solidFill>
                  <a:srgbClr val="006600"/>
                </a:solidFill>
              </a:rPr>
            </a:br>
            <a:r>
              <a:rPr lang="en-US" sz="3200" b="1" dirty="0" smtClean="0">
                <a:solidFill>
                  <a:srgbClr val="006600"/>
                </a:solidFill>
              </a:rPr>
              <a:t>          </a:t>
            </a:r>
            <a:r>
              <a:rPr lang="en-US" sz="3200" b="1" dirty="0" err="1" smtClean="0">
                <a:solidFill>
                  <a:srgbClr val="006600"/>
                </a:solidFill>
              </a:rPr>
              <a:t>Lứa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 err="1">
                <a:solidFill>
                  <a:srgbClr val="006600"/>
                </a:solidFill>
              </a:rPr>
              <a:t>tuổi</a:t>
            </a:r>
            <a:r>
              <a:rPr lang="en-US" sz="3200" b="1" dirty="0">
                <a:solidFill>
                  <a:srgbClr val="006600"/>
                </a:solidFill>
              </a:rPr>
              <a:t> : </a:t>
            </a:r>
            <a:r>
              <a:rPr lang="en-US" sz="3200" b="1" dirty="0" err="1">
                <a:solidFill>
                  <a:srgbClr val="006600"/>
                </a:solidFill>
              </a:rPr>
              <a:t>Nhà</a:t>
            </a:r>
            <a:r>
              <a:rPr lang="en-US" sz="3200" b="1" dirty="0">
                <a:solidFill>
                  <a:srgbClr val="006600"/>
                </a:solidFill>
              </a:rPr>
              <a:t> </a:t>
            </a:r>
            <a:r>
              <a:rPr lang="en-US" sz="3200" b="1" dirty="0" err="1">
                <a:solidFill>
                  <a:srgbClr val="006600"/>
                </a:solidFill>
              </a:rPr>
              <a:t>trẻ</a:t>
            </a:r>
            <a:r>
              <a:rPr lang="en-US" sz="3200" b="1" dirty="0">
                <a:solidFill>
                  <a:srgbClr val="006600"/>
                </a:solidFill>
              </a:rPr>
              <a:t> D1 ( 24 – 36 </a:t>
            </a:r>
            <a:r>
              <a:rPr lang="en-US" sz="3200" b="1" dirty="0" err="1">
                <a:solidFill>
                  <a:srgbClr val="006600"/>
                </a:solidFill>
              </a:rPr>
              <a:t>tháng</a:t>
            </a:r>
            <a:r>
              <a:rPr lang="en-US" sz="3200" dirty="0">
                <a:solidFill>
                  <a:srgbClr val="006600"/>
                </a:solidFill>
              </a:rPr>
              <a:t>)</a:t>
            </a:r>
            <a:endParaRPr lang="en-US" sz="3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6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260924"/>
            <a:ext cx="89154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Cô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trò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chuyện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trẻ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về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bóng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4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18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8600" y="0"/>
            <a:ext cx="9525000" cy="7162800"/>
          </a:xfrm>
        </p:spPr>
      </p:pic>
    </p:spTree>
    <p:extLst>
      <p:ext uri="{BB962C8B-B14F-4D97-AF65-F5344CB8AC3E}">
        <p14:creationId xmlns:p14="http://schemas.microsoft.com/office/powerpoint/2010/main" val="2546539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6200" y="260924"/>
            <a:ext cx="9067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Hoạt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1 :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Nhận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biết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tròn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4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213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AutoShape 3" descr="Hình ảnh có liên quan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6742" name="Oval 6"/>
          <p:cNvSpPr>
            <a:spLocks noChangeArrowheads="1"/>
          </p:cNvSpPr>
          <p:nvPr/>
        </p:nvSpPr>
        <p:spPr bwMode="auto">
          <a:xfrm>
            <a:off x="2133600" y="457200"/>
            <a:ext cx="4800600" cy="4114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6743" name="Text Box 7"/>
          <p:cNvSpPr txBox="1">
            <a:spLocks noChangeArrowheads="1"/>
          </p:cNvSpPr>
          <p:nvPr/>
        </p:nvSpPr>
        <p:spPr bwMode="auto">
          <a:xfrm>
            <a:off x="2813050" y="4800600"/>
            <a:ext cx="35179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dirty="0" smtClean="0">
              <a:solidFill>
                <a:srgbClr val="0000FF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0000FF"/>
                </a:solidFill>
              </a:rPr>
              <a:t>HÌNH TRÒN</a:t>
            </a:r>
          </a:p>
        </p:txBody>
      </p:sp>
    </p:spTree>
    <p:extLst>
      <p:ext uri="{BB962C8B-B14F-4D97-AF65-F5344CB8AC3E}">
        <p14:creationId xmlns:p14="http://schemas.microsoft.com/office/powerpoint/2010/main" val="2559679131"/>
      </p:ext>
    </p:extLst>
  </p:cSld>
  <p:clrMapOvr>
    <a:masterClrMapping/>
  </p:clrMapOvr>
  <p:transition spd="slow" advClick="0" advTm="1200000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6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6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2" grpId="0" animBg="1"/>
      <p:bldP spid="11674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3" descr="Hình ảnh có liên quan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8788" name="Oval 4"/>
          <p:cNvSpPr>
            <a:spLocks noChangeArrowheads="1"/>
          </p:cNvSpPr>
          <p:nvPr/>
        </p:nvSpPr>
        <p:spPr bwMode="auto">
          <a:xfrm>
            <a:off x="2971800" y="1981200"/>
            <a:ext cx="2286000" cy="2286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8789" name="Text Box 5"/>
          <p:cNvSpPr txBox="1">
            <a:spLocks noChangeArrowheads="1"/>
          </p:cNvSpPr>
          <p:nvPr/>
        </p:nvSpPr>
        <p:spPr bwMode="auto">
          <a:xfrm>
            <a:off x="2667000" y="4648200"/>
            <a:ext cx="35179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FF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FF"/>
                </a:solidFill>
              </a:rPr>
              <a:t>HÌNH TRÒN</a:t>
            </a:r>
          </a:p>
        </p:txBody>
      </p:sp>
      <p:sp>
        <p:nvSpPr>
          <p:cNvPr id="118790" name="Oval 6"/>
          <p:cNvSpPr>
            <a:spLocks noChangeArrowheads="1"/>
          </p:cNvSpPr>
          <p:nvPr/>
        </p:nvSpPr>
        <p:spPr bwMode="auto">
          <a:xfrm>
            <a:off x="5867400" y="1524000"/>
            <a:ext cx="2971800" cy="2971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8791" name="Oval 7"/>
          <p:cNvSpPr>
            <a:spLocks noChangeArrowheads="1"/>
          </p:cNvSpPr>
          <p:nvPr/>
        </p:nvSpPr>
        <p:spPr bwMode="auto">
          <a:xfrm>
            <a:off x="457200" y="2286000"/>
            <a:ext cx="1828800" cy="1828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385041"/>
      </p:ext>
    </p:extLst>
  </p:cSld>
  <p:clrMapOvr>
    <a:masterClrMapping/>
  </p:clrMapOvr>
  <p:transition spd="slow" advClick="0" advTm="1200000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8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8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8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8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8" grpId="0" animBg="1"/>
      <p:bldP spid="118789" grpId="0"/>
      <p:bldP spid="118790" grpId="0" animBg="1"/>
      <p:bldP spid="11879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 descr="Hình ảnh có liên quan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483" name="Oval 3"/>
          <p:cNvSpPr>
            <a:spLocks noChangeArrowheads="1"/>
          </p:cNvSpPr>
          <p:nvPr/>
        </p:nvSpPr>
        <p:spPr bwMode="auto">
          <a:xfrm>
            <a:off x="2895600" y="2971800"/>
            <a:ext cx="2286000" cy="2286000"/>
          </a:xfrm>
          <a:prstGeom prst="ellipse">
            <a:avLst/>
          </a:prstGeom>
          <a:solidFill>
            <a:srgbClr val="9900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2743200" y="5029200"/>
            <a:ext cx="35179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FF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FF"/>
                </a:solidFill>
              </a:rPr>
              <a:t>HÌNH TRÒN</a:t>
            </a:r>
          </a:p>
        </p:txBody>
      </p:sp>
      <p:sp>
        <p:nvSpPr>
          <p:cNvPr id="20485" name="Oval 5"/>
          <p:cNvSpPr>
            <a:spLocks noChangeArrowheads="1"/>
          </p:cNvSpPr>
          <p:nvPr/>
        </p:nvSpPr>
        <p:spPr bwMode="auto">
          <a:xfrm>
            <a:off x="5715000" y="1371600"/>
            <a:ext cx="3200400" cy="3276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486" name="Oval 6"/>
          <p:cNvSpPr>
            <a:spLocks noChangeArrowheads="1"/>
          </p:cNvSpPr>
          <p:nvPr/>
        </p:nvSpPr>
        <p:spPr bwMode="auto">
          <a:xfrm>
            <a:off x="533400" y="3810000"/>
            <a:ext cx="1828800" cy="18288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487" name="Oval 7"/>
          <p:cNvSpPr>
            <a:spLocks noChangeArrowheads="1"/>
          </p:cNvSpPr>
          <p:nvPr/>
        </p:nvSpPr>
        <p:spPr bwMode="auto">
          <a:xfrm>
            <a:off x="3886200" y="228600"/>
            <a:ext cx="1447800" cy="1371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488" name="Oval 8"/>
          <p:cNvSpPr>
            <a:spLocks noChangeArrowheads="1"/>
          </p:cNvSpPr>
          <p:nvPr/>
        </p:nvSpPr>
        <p:spPr bwMode="auto">
          <a:xfrm>
            <a:off x="609600" y="304800"/>
            <a:ext cx="2286000" cy="22860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3042"/>
      </p:ext>
    </p:extLst>
  </p:cSld>
  <p:clrMapOvr>
    <a:masterClrMapping/>
  </p:clrMapOvr>
  <p:transition spd="slow" advClick="0" advTm="1200000"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-38100" y="304800"/>
            <a:ext cx="880350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LUYÊN TẬP : </a:t>
            </a:r>
            <a:r>
              <a:rPr lang="en-US" sz="4000" dirty="0" err="1" smtClean="0">
                <a:solidFill>
                  <a:srgbClr val="FF0000"/>
                </a:solidFill>
              </a:rPr>
              <a:t>Trò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chơi</a:t>
            </a:r>
            <a:r>
              <a:rPr lang="en-US" sz="4000" dirty="0" smtClean="0">
                <a:solidFill>
                  <a:srgbClr val="FF0000"/>
                </a:solidFill>
              </a:rPr>
              <a:t> 1 : </a:t>
            </a:r>
            <a:r>
              <a:rPr lang="en-US" sz="4000" dirty="0" err="1" smtClean="0">
                <a:solidFill>
                  <a:srgbClr val="FF0000"/>
                </a:solidFill>
              </a:rPr>
              <a:t>Thi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xem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ai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nhanh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655460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-38099" y="304800"/>
            <a:ext cx="91821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FF0000"/>
                </a:solidFill>
              </a:rPr>
              <a:t>LUYÊN TẬP : </a:t>
            </a:r>
            <a:r>
              <a:rPr lang="en-US" sz="5400" dirty="0" err="1" smtClean="0">
                <a:solidFill>
                  <a:srgbClr val="FF0000"/>
                </a:solidFill>
              </a:rPr>
              <a:t>Trò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chơi</a:t>
            </a:r>
            <a:r>
              <a:rPr lang="en-US" sz="5400" dirty="0" smtClean="0">
                <a:solidFill>
                  <a:srgbClr val="FF0000"/>
                </a:solidFill>
              </a:rPr>
              <a:t> 2 : TÌM ĐỒ CHƠI XUNG QUANH LỚP  </a:t>
            </a:r>
          </a:p>
          <a:p>
            <a:endParaRPr lang="en-US" sz="4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91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1507</TotalTime>
  <Words>103</Words>
  <Application>Microsoft Office PowerPoint</Application>
  <PresentationFormat>On-screen Show (4:3)</PresentationFormat>
  <Paragraphs>17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Calibri</vt:lpstr>
      <vt:lpstr>Times New Roman</vt:lpstr>
      <vt:lpstr>Office Theme</vt:lpstr>
      <vt:lpstr>3_Office Theme</vt:lpstr>
      <vt:lpstr>4_Office Theme</vt:lpstr>
      <vt:lpstr>Default Design</vt:lpstr>
      <vt:lpstr>1_Default Design</vt:lpstr>
      <vt:lpstr>2_Default Design</vt:lpstr>
      <vt:lpstr>PHÒNG GIÁO DỤC VÀ ĐÀO TẠO QUẬN LONG BIÊN  TRƯỜNG MẦM NON HOA SỮA             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Lop D1</dc:creator>
  <cp:lastModifiedBy>Phong1T1</cp:lastModifiedBy>
  <cp:revision>51</cp:revision>
  <dcterms:created xsi:type="dcterms:W3CDTF">2018-10-09T01:27:08Z</dcterms:created>
  <dcterms:modified xsi:type="dcterms:W3CDTF">2022-10-05T07:36:50Z</dcterms:modified>
</cp:coreProperties>
</file>