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327" r:id="rId4"/>
    <p:sldId id="344" r:id="rId5"/>
    <p:sldId id="345" r:id="rId6"/>
    <p:sldId id="328" r:id="rId7"/>
    <p:sldId id="298" r:id="rId8"/>
    <p:sldId id="346" r:id="rId9"/>
    <p:sldId id="349" r:id="rId10"/>
    <p:sldId id="347" r:id="rId11"/>
    <p:sldId id="348" r:id="rId12"/>
    <p:sldId id="264" r:id="rId13"/>
    <p:sldId id="312" r:id="rId14"/>
    <p:sldId id="341" r:id="rId15"/>
    <p:sldId id="265" r:id="rId16"/>
    <p:sldId id="268" r:id="rId17"/>
    <p:sldId id="269" r:id="rId18"/>
    <p:sldId id="315" r:id="rId19"/>
    <p:sldId id="302" r:id="rId20"/>
    <p:sldId id="317" r:id="rId21"/>
    <p:sldId id="272" r:id="rId22"/>
    <p:sldId id="343" r:id="rId23"/>
    <p:sldId id="273" r:id="rId24"/>
    <p:sldId id="275" r:id="rId25"/>
    <p:sldId id="304" r:id="rId26"/>
    <p:sldId id="321" r:id="rId27"/>
    <p:sldId id="335" r:id="rId28"/>
    <p:sldId id="337" r:id="rId29"/>
    <p:sldId id="339" r:id="rId30"/>
    <p:sldId id="322" r:id="rId31"/>
    <p:sldId id="324" r:id="rId32"/>
    <p:sldId id="331" r:id="rId33"/>
    <p:sldId id="333" r:id="rId34"/>
    <p:sldId id="325" r:id="rId35"/>
    <p:sldId id="326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61" d="100"/>
          <a:sy n="61" d="100"/>
        </p:scale>
        <p:origin x="9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9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20.jpe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80.jpeg"/><Relationship Id="rId7" Type="http://schemas.openxmlformats.org/officeDocument/2006/relationships/image" Target="../media/image56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96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77" y="-746899"/>
            <a:ext cx="14696820" cy="8176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6278" y="-1"/>
            <a:ext cx="7739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1343897"/>
            <a:ext cx="5293218" cy="486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1343897"/>
            <a:ext cx="6096000" cy="4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1-2-3.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3339" y="583096"/>
            <a:ext cx="1076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ê Hương Tươi Đẹ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 smtClean="0"/>
              <a:t>;1.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/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397042"/>
            <a:ext cx="10708106" cy="58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146" y="397042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50496" y="1576137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7273"/>
            <a:ext cx="10457645" cy="556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14" y="5241701"/>
            <a:ext cx="910945" cy="6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59" y="5241701"/>
            <a:ext cx="1017431" cy="65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90" y="5177306"/>
            <a:ext cx="910945" cy="65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5" y="5177306"/>
            <a:ext cx="1017431" cy="65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66" y="5177306"/>
            <a:ext cx="910945" cy="65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520" y="5177306"/>
            <a:ext cx="1017431" cy="65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70" y="5177306"/>
            <a:ext cx="910945" cy="6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360" y="5177306"/>
            <a:ext cx="910945" cy="6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464" y="5159309"/>
            <a:ext cx="910945" cy="6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22" y="5182424"/>
            <a:ext cx="1017431" cy="65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69" y="5177306"/>
            <a:ext cx="1017431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5460642"/>
            <a:ext cx="1279636" cy="139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4286652"/>
            <a:ext cx="1279636" cy="1173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" y="2889294"/>
            <a:ext cx="1062841" cy="13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925145"/>
            <a:ext cx="1036749" cy="1173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2487232"/>
            <a:ext cx="1100809" cy="139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6" y="2413983"/>
            <a:ext cx="970208" cy="1173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56" y="5841642"/>
            <a:ext cx="1558344" cy="1016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92" y="5644669"/>
            <a:ext cx="1458264" cy="1029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08" y="2550553"/>
            <a:ext cx="1558344" cy="1016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0" y="4628311"/>
            <a:ext cx="1558344" cy="1016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8" y="5333463"/>
            <a:ext cx="1558344" cy="1016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3563087"/>
            <a:ext cx="1458264" cy="102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84" y="4793523"/>
            <a:ext cx="1458264" cy="1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1-2- 1.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2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780</Words>
  <Application>Microsoft Office PowerPoint</Application>
  <PresentationFormat>Widescreen</PresentationFormat>
  <Paragraphs>39</Paragraphs>
  <Slides>35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103</cp:revision>
  <dcterms:created xsi:type="dcterms:W3CDTF">2018-11-07T02:34:51Z</dcterms:created>
  <dcterms:modified xsi:type="dcterms:W3CDTF">2025-03-25T09:34:40Z</dcterms:modified>
</cp:coreProperties>
</file>