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8" r:id="rId2"/>
    <p:sldId id="295" r:id="rId3"/>
    <p:sldId id="303" r:id="rId4"/>
    <p:sldId id="296" r:id="rId5"/>
    <p:sldId id="298" r:id="rId6"/>
    <p:sldId id="299" r:id="rId7"/>
    <p:sldId id="300" r:id="rId8"/>
    <p:sldId id="302" r:id="rId9"/>
    <p:sldId id="305" r:id="rId10"/>
    <p:sldId id="306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 varScale="1">
        <p:scale>
          <a:sx n="60" d="100"/>
          <a:sy n="60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44" y="1347909"/>
            <a:ext cx="7081255" cy="40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74" y="4483100"/>
            <a:ext cx="4407232" cy="19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37" y="3943350"/>
            <a:ext cx="2652640" cy="293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037">
            <a:off x="4281730" y="983387"/>
            <a:ext cx="1124448" cy="14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24739" y="3195844"/>
            <a:ext cx="7185650" cy="111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HOẠT ĐỘNG </a:t>
            </a:r>
            <a:r>
              <a:rPr kumimoji="0" lang="en-US" altLang="en-US" sz="28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KHÁM PHÁ</a:t>
            </a:r>
            <a:endParaRPr kumimoji="0" lang="en-US" altLang="en-US" sz="28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 TÀI: </a:t>
            </a:r>
            <a:r>
              <a:rPr kumimoji="0" lang="en-US" altLang="en-US" sz="2800" b="1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28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, </a:t>
            </a:r>
            <a:r>
              <a:rPr kumimoji="0" lang="en-US" altLang="en-US" sz="2800" b="1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, </a:t>
            </a:r>
            <a:r>
              <a:rPr kumimoji="0" lang="en-US" altLang="en-US" sz="2800" b="1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8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xích</a:t>
            </a:r>
            <a:r>
              <a:rPr kumimoji="0" lang="en-US" altLang="en-US" sz="28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lô</a:t>
            </a:r>
            <a:endParaRPr kumimoji="0" lang="en-US" altLang="en-US" sz="28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0843" y="2744788"/>
            <a:ext cx="5555438" cy="30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3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LĨNH VỰC PHÁT TRIỂN </a:t>
            </a:r>
            <a:r>
              <a:rPr kumimoji="0" lang="en-US" altLang="en-US" sz="20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NHẬN THỨC</a:t>
            </a:r>
            <a:endParaRPr kumimoji="0" lang="en-US" altLang="en-US" sz="20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14" y="2055813"/>
            <a:ext cx="99364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33" y="2744788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45" y="860425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27" y="4292600"/>
            <a:ext cx="99238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1946981" y="620093"/>
            <a:ext cx="5279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20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UỶ BAN NHÂN DÂN QUẬN </a:t>
            </a:r>
            <a:r>
              <a:rPr kumimoji="0" lang="en-US" altLang="zh-CN" sz="20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LONG BIÊN</a:t>
            </a:r>
            <a:endParaRPr kumimoji="0" lang="en-US" altLang="zh-CN" sz="20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20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TRƯỜNG MẦM NON </a:t>
            </a:r>
            <a:r>
              <a:rPr kumimoji="0" lang="en-US" altLang="zh-CN" sz="20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HOA SỮA </a:t>
            </a:r>
            <a:endParaRPr kumimoji="0" lang="en-US" altLang="zh-CN" sz="20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4140840" y="5399044"/>
            <a:ext cx="4693437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LỨA TUỔI: MẪU GIÁO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BÉ 3-4 </a:t>
            </a: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TUỔI</a:t>
            </a:r>
            <a:endParaRPr kumimoji="0"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0426" y="618436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Năm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học</a:t>
            </a:r>
            <a:r>
              <a:rPr lang="en-US" sz="2400" i="1" dirty="0" smtClean="0"/>
              <a:t> 2024-2025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456438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hình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09800"/>
            <a:ext cx="6311151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hung hình đẹp\hình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34152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4876800" cy="16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YÊU KHÁM PHÁ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hình đẹp\hình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252306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6294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8"/>
            <a:ext cx="9144000" cy="647090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hung hình đẹp\hình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819400"/>
            <a:ext cx="3071675" cy="83099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hình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667000"/>
            <a:ext cx="6547113" cy="11079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96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Montserrat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C3HS</cp:lastModifiedBy>
  <cp:revision>148</cp:revision>
  <dcterms:created xsi:type="dcterms:W3CDTF">2021-08-26T02:44:32Z</dcterms:created>
  <dcterms:modified xsi:type="dcterms:W3CDTF">2025-03-12T10:12:10Z</dcterms:modified>
</cp:coreProperties>
</file>