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62" r:id="rId5"/>
    <p:sldId id="273" r:id="rId6"/>
    <p:sldId id="274" r:id="rId7"/>
    <p:sldId id="275" r:id="rId8"/>
    <p:sldId id="276" r:id="rId9"/>
    <p:sldId id="277" r:id="rId10"/>
    <p:sldId id="278" r:id="rId11"/>
    <p:sldId id="283" r:id="rId12"/>
    <p:sldId id="279" r:id="rId13"/>
    <p:sldId id="281" r:id="rId14"/>
    <p:sldId id="284" r:id="rId15"/>
    <p:sldId id="286" r:id="rId16"/>
    <p:sldId id="287" r:id="rId17"/>
    <p:sldId id="290" r:id="rId18"/>
    <p:sldId id="292" r:id="rId19"/>
    <p:sldId id="295" r:id="rId20"/>
    <p:sldId id="298" r:id="rId21"/>
    <p:sldId id="300" r:id="rId22"/>
    <p:sldId id="302" r:id="rId23"/>
    <p:sldId id="304" r:id="rId24"/>
    <p:sldId id="305" r:id="rId25"/>
    <p:sldId id="306" r:id="rId26"/>
    <p:sldId id="30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78" y="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8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84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9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7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3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8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3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5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1DCE4-ADF7-4464-B6A8-71B078D0F44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6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gif"/><Relationship Id="rId2" Type="http://schemas.openxmlformats.org/officeDocument/2006/relationships/audio" Target="file:///E:\bai%20hat\do%20ban%20-%20mau%20giao%20-%20Copy.mp3" TargetMode="External"/><Relationship Id="rId1" Type="http://schemas.microsoft.com/office/2007/relationships/media" Target="file:///E:\bai%20hat\do%20ban%20-%20mau%20giao%20-%20Copy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gif"/><Relationship Id="rId2" Type="http://schemas.openxmlformats.org/officeDocument/2006/relationships/audio" Target="file:///E:\bai%20hat\do%20ban%20-%20mau%20giao%20-%20Copy.mp3" TargetMode="External"/><Relationship Id="rId1" Type="http://schemas.microsoft.com/office/2007/relationships/media" Target="file:///E:\bai%20hat\do%20ban%20-%20mau%20giao%20-%20Copy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6149" name="Picture 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6457" y="43656"/>
            <a:ext cx="1981200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0163" y="4846637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86600" y="4892675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914400" y="4267200"/>
            <a:ext cx="7391400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Lứa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tuổi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MGN 4-5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tuổi</a:t>
            </a:r>
            <a:endParaRPr lang="en-US" sz="32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32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latin typeface="Times New Roman" pitchFamily="18" charset="0"/>
            </a:endParaRPr>
          </a:p>
        </p:txBody>
      </p:sp>
      <p:pic>
        <p:nvPicPr>
          <p:cNvPr id="6154" name="Picture 1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85744" y="43656"/>
            <a:ext cx="19812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6037" y="4846637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8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97675" y="4917731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38" name="Text Box 34"/>
          <p:cNvSpPr txBox="1">
            <a:spLocks noChangeArrowheads="1"/>
          </p:cNvSpPr>
          <p:nvPr/>
        </p:nvSpPr>
        <p:spPr bwMode="auto">
          <a:xfrm>
            <a:off x="446662" y="3354049"/>
            <a:ext cx="813752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TÌM HIỂU VỀ MỘT SỐ CON VẬT SỐNG TRONG RỪNG</a:t>
            </a:r>
          </a:p>
        </p:txBody>
      </p:sp>
      <p:sp>
        <p:nvSpPr>
          <p:cNvPr id="123941" name="WordArt 37"/>
          <p:cNvSpPr>
            <a:spLocks noChangeArrowheads="1" noChangeShapeType="1" noTextEdit="1"/>
          </p:cNvSpPr>
          <p:nvPr/>
        </p:nvSpPr>
        <p:spPr bwMode="auto">
          <a:xfrm>
            <a:off x="1336278" y="1798734"/>
            <a:ext cx="6547644" cy="1529266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4400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40450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Lĩnh</a:t>
            </a:r>
            <a:r>
              <a:rPr lang="en-US" sz="4400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40450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40450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vực</a:t>
            </a:r>
            <a:r>
              <a:rPr lang="en-US" sz="4400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40450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40450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phát</a:t>
            </a:r>
            <a:r>
              <a:rPr lang="en-US" sz="4400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40450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40450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triển</a:t>
            </a:r>
            <a:r>
              <a:rPr lang="en-US" sz="4400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40450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40450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nhận</a:t>
            </a:r>
            <a:r>
              <a:rPr lang="en-US" sz="4400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40450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40450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thức</a:t>
            </a:r>
            <a:endParaRPr lang="en-US" sz="4400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40450F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" name="Rectangle 16"/>
          <p:cNvSpPr/>
          <p:nvPr>
            <p:custDataLst>
              <p:tags r:id="rId1"/>
            </p:custDataLst>
          </p:nvPr>
        </p:nvSpPr>
        <p:spPr>
          <a:xfrm>
            <a:off x="1562100" y="22469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2400" b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 SỮA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1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38" grpId="0"/>
      <p:bldP spid="1239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ich ngoc\Documents\ho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6948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3295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16764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khỉ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5" descr="UL00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029200" y="228600"/>
            <a:ext cx="2057400" cy="457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676400" y="0"/>
            <a:ext cx="16002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71800" y="0"/>
            <a:ext cx="12954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800600" y="685800"/>
            <a:ext cx="3352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029200" y="1409700"/>
            <a:ext cx="33528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1000" y="457200"/>
            <a:ext cx="1828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057900" y="2209800"/>
            <a:ext cx="2552700" cy="38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934200" y="2971800"/>
            <a:ext cx="16764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477000" y="3657600"/>
            <a:ext cx="2133600" cy="685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28600" y="952500"/>
            <a:ext cx="1066800" cy="33909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0564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ich ngoc\Documents\kh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18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ich ngoc\Documents\kh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22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gấu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9220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438400" y="304800"/>
            <a:ext cx="2209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4800" y="457200"/>
            <a:ext cx="13716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4800" y="1066800"/>
            <a:ext cx="1600200" cy="762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52400" y="2362200"/>
            <a:ext cx="19812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2400" y="152400"/>
            <a:ext cx="952500" cy="304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172200" y="152400"/>
            <a:ext cx="25146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7200" y="3657600"/>
            <a:ext cx="1371600" cy="152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8458200" y="419100"/>
            <a:ext cx="533400" cy="6477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7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bich ngoc\Documents\ga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8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bich ngoc\Documents\gau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78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So </a:t>
            </a:r>
            <a:r>
              <a:rPr lang="en-US" b="1" u="sng" dirty="0" err="1" smtClean="0">
                <a:solidFill>
                  <a:srgbClr val="FF00FF"/>
                </a:solidFill>
              </a:rPr>
              <a:t>sánh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Sự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giống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và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khác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nhau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của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voi</a:t>
            </a:r>
            <a:r>
              <a:rPr lang="en-US" b="1" i="1" dirty="0" smtClean="0">
                <a:solidFill>
                  <a:srgbClr val="0000FF"/>
                </a:solidFill>
              </a:rPr>
              <a:t> – </a:t>
            </a:r>
            <a:r>
              <a:rPr lang="en-US" b="1" i="1" dirty="0" err="1" smtClean="0">
                <a:solidFill>
                  <a:srgbClr val="0000FF"/>
                </a:solidFill>
              </a:rPr>
              <a:t>khỉ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540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Giống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14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838200" y="1295400"/>
            <a:ext cx="3352800" cy="457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191000" y="1003111"/>
            <a:ext cx="2438400" cy="486428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838200" y="1866958"/>
            <a:ext cx="3352800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191000" y="1447800"/>
            <a:ext cx="2600256" cy="4419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879732" y="1866958"/>
            <a:ext cx="311268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191000" y="4495800"/>
            <a:ext cx="1066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166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Khác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14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0" y="457200"/>
            <a:ext cx="838200" cy="140975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vòi</a:t>
            </a:r>
            <a:r>
              <a:rPr lang="en-US" dirty="0" smtClean="0"/>
              <a:t> </a:t>
            </a:r>
            <a:r>
              <a:rPr lang="en-US" dirty="0" err="1" smtClean="0"/>
              <a:t>dài,và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ngà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2362200" y="152400"/>
            <a:ext cx="1714500" cy="1219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Voi</a:t>
            </a:r>
            <a:r>
              <a:rPr lang="en-US" dirty="0" smtClean="0"/>
              <a:t> </a:t>
            </a:r>
            <a:r>
              <a:rPr lang="en-US" dirty="0" err="1" smtClean="0"/>
              <a:t>to,chậm</a:t>
            </a:r>
            <a:r>
              <a:rPr lang="en-US" dirty="0" smtClean="0"/>
              <a:t> </a:t>
            </a:r>
            <a:r>
              <a:rPr lang="en-US" dirty="0" err="1" smtClean="0"/>
              <a:t>chạp</a:t>
            </a:r>
            <a:r>
              <a:rPr lang="en-US" dirty="0" smtClean="0"/>
              <a:t> ,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mía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7391400" y="304800"/>
            <a:ext cx="1752598" cy="1295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Khỉ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vòi,không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ngà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574990" y="152400"/>
            <a:ext cx="1368610" cy="1219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Khỉ</a:t>
            </a:r>
            <a:r>
              <a:rPr lang="en-US" dirty="0" smtClean="0"/>
              <a:t> </a:t>
            </a:r>
            <a:r>
              <a:rPr lang="en-US" dirty="0" err="1" smtClean="0"/>
              <a:t>nhỏ</a:t>
            </a:r>
            <a:r>
              <a:rPr lang="en-US" dirty="0" smtClean="0"/>
              <a:t> </a:t>
            </a:r>
            <a:r>
              <a:rPr lang="en-US" dirty="0" err="1" smtClean="0"/>
              <a:t>bé,nhanh</a:t>
            </a:r>
            <a:r>
              <a:rPr lang="en-US" dirty="0" smtClean="0"/>
              <a:t> </a:t>
            </a:r>
            <a:r>
              <a:rPr lang="en-US" dirty="0" err="1" smtClean="0"/>
              <a:t>nhẹn,ăn</a:t>
            </a:r>
            <a:r>
              <a:rPr lang="en-US" dirty="0" smtClean="0"/>
              <a:t> </a:t>
            </a:r>
            <a:r>
              <a:rPr lang="en-US" dirty="0" err="1" smtClean="0"/>
              <a:t>chuối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577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881527" y="183750"/>
            <a:ext cx="78486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Hoạt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động</a:t>
            </a:r>
            <a:r>
              <a:rPr lang="en-US" b="1" u="sng" dirty="0" smtClean="0">
                <a:solidFill>
                  <a:srgbClr val="FF00FF"/>
                </a:solidFill>
              </a:rPr>
              <a:t> 1</a:t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Ổn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định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tổ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chức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gây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hứng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thú</a:t>
            </a:r>
            <a:r>
              <a:rPr lang="en-US" b="1" i="1" dirty="0" smtClean="0">
                <a:solidFill>
                  <a:srgbClr val="0000FF"/>
                </a:solidFill>
              </a:rPr>
              <a:t>: </a:t>
            </a:r>
            <a:r>
              <a:rPr lang="en-US" b="1" i="1" dirty="0" err="1" smtClean="0">
                <a:solidFill>
                  <a:srgbClr val="0000FF"/>
                </a:solidFill>
              </a:rPr>
              <a:t>Hát</a:t>
            </a:r>
            <a:r>
              <a:rPr lang="en-US" b="1" i="1" dirty="0" smtClean="0">
                <a:solidFill>
                  <a:srgbClr val="0000FF"/>
                </a:solidFill>
              </a:rPr>
              <a:t> “</a:t>
            </a:r>
            <a:r>
              <a:rPr lang="en-US" b="1" i="1" dirty="0" err="1" smtClean="0">
                <a:solidFill>
                  <a:srgbClr val="0000FF"/>
                </a:solidFill>
              </a:rPr>
              <a:t>đố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bạn</a:t>
            </a:r>
            <a:r>
              <a:rPr lang="en-US" b="1" i="1" dirty="0" smtClean="0">
                <a:solidFill>
                  <a:srgbClr val="0000FF"/>
                </a:solidFill>
              </a:rPr>
              <a:t>”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179398"/>
            <a:ext cx="1647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3843" y="50958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6801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So </a:t>
            </a:r>
            <a:r>
              <a:rPr lang="en-US" b="1" u="sng" dirty="0" err="1" smtClean="0">
                <a:solidFill>
                  <a:srgbClr val="FF00FF"/>
                </a:solidFill>
              </a:rPr>
              <a:t>sánh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Sự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giống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và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khác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nhau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của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Gấu</a:t>
            </a:r>
            <a:r>
              <a:rPr lang="en-US" b="1" i="1" dirty="0" smtClean="0">
                <a:solidFill>
                  <a:srgbClr val="0000FF"/>
                </a:solidFill>
              </a:rPr>
              <a:t> – </a:t>
            </a:r>
            <a:r>
              <a:rPr lang="en-US" b="1" i="1" dirty="0" err="1" smtClean="0">
                <a:solidFill>
                  <a:srgbClr val="0000FF"/>
                </a:solidFill>
              </a:rPr>
              <a:t>hổ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796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Giống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219200" y="1447800"/>
            <a:ext cx="3200400" cy="419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419600" y="1981200"/>
            <a:ext cx="3810000" cy="3657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600200" y="609600"/>
            <a:ext cx="2819400" cy="5029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419600" y="1295400"/>
            <a:ext cx="3581400" cy="434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066800" y="2209800"/>
            <a:ext cx="3352800" cy="3429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419600" y="2590800"/>
            <a:ext cx="3962400" cy="3048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066800" y="4114800"/>
            <a:ext cx="3352800" cy="1524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419600" y="3924300"/>
            <a:ext cx="4267200" cy="1714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4038600" y="1600200"/>
            <a:ext cx="381000" cy="4038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Arrow Connector 1023"/>
          <p:cNvCxnSpPr/>
          <p:nvPr/>
        </p:nvCxnSpPr>
        <p:spPr>
          <a:xfrm flipV="1">
            <a:off x="4419600" y="3124200"/>
            <a:ext cx="457200" cy="2514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08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Khác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905000" y="228600"/>
            <a:ext cx="2209800" cy="2057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to,châm</a:t>
            </a:r>
            <a:r>
              <a:rPr lang="en-US" dirty="0" smtClean="0"/>
              <a:t> </a:t>
            </a:r>
            <a:r>
              <a:rPr lang="en-US" dirty="0" err="1" smtClean="0"/>
              <a:t>chạp,lông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đen,đuôi</a:t>
            </a:r>
            <a:r>
              <a:rPr lang="en-US" dirty="0" smtClean="0"/>
              <a:t> </a:t>
            </a:r>
            <a:r>
              <a:rPr lang="en-US" dirty="0" err="1" smtClean="0"/>
              <a:t>ngắn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6629400" y="228600"/>
            <a:ext cx="2057400" cy="1143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Hổ</a:t>
            </a:r>
            <a:r>
              <a:rPr lang="en-US" dirty="0" smtClean="0"/>
              <a:t> </a:t>
            </a:r>
            <a:r>
              <a:rPr lang="en-US" dirty="0" err="1" smtClean="0"/>
              <a:t>lông</a:t>
            </a:r>
            <a:r>
              <a:rPr lang="en-US" dirty="0" smtClean="0"/>
              <a:t> </a:t>
            </a:r>
            <a:r>
              <a:rPr lang="en-US" dirty="0" err="1" smtClean="0"/>
              <a:t>vằn,có</a:t>
            </a:r>
            <a:r>
              <a:rPr lang="en-US" dirty="0" smtClean="0"/>
              <a:t> </a:t>
            </a:r>
            <a:r>
              <a:rPr lang="en-US" dirty="0" err="1" smtClean="0"/>
              <a:t>ria,đuôi</a:t>
            </a:r>
            <a:r>
              <a:rPr lang="en-US" dirty="0" smtClean="0"/>
              <a:t> </a:t>
            </a:r>
            <a:r>
              <a:rPr lang="en-US" dirty="0" err="1" smtClean="0"/>
              <a:t>dài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9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Mở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rộng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009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bich ngoc\Documents\tegi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ich ngoc\Documents\huou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15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"/>
            <a:ext cx="4571999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bich ngoc\Documents\so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72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o Cougar growl and snarlanimals0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607399" y="685800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HĐ3: </a:t>
            </a:r>
            <a:r>
              <a:rPr lang="en-US" b="1" u="sng" dirty="0" err="1" smtClean="0">
                <a:solidFill>
                  <a:srgbClr val="FF00FF"/>
                </a:solidFill>
              </a:rPr>
              <a:t>Kết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thúc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dirty="0" err="1" smtClean="0">
                <a:solidFill>
                  <a:srgbClr val="FF00FF"/>
                </a:solidFill>
              </a:rPr>
              <a:t>Vận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động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theo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nhạc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bài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hát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o ban - mau giao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94026" y="3733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067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2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do ban - mau giao - Copy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2" descr="2797bc7524d11af6346a683342e378f3-5666254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hangaap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152400"/>
            <a:ext cx="2209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200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nai copy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1855788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o ban - mau giao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3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65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6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Hoạt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động</a:t>
            </a:r>
            <a:r>
              <a:rPr lang="en-US" b="1" u="sng" dirty="0" smtClean="0">
                <a:solidFill>
                  <a:srgbClr val="FF00FF"/>
                </a:solidFill>
              </a:rPr>
              <a:t> 2</a:t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smtClean="0">
                <a:solidFill>
                  <a:srgbClr val="0000FF"/>
                </a:solidFill>
              </a:rPr>
              <a:t> TRÒ CHUYỆN – TÌM HIỂU VỀ CÁC CON VẬT SỐNG TRONG RỪNG</a:t>
            </a:r>
            <a:r>
              <a:rPr lang="en-US" dirty="0" smtClean="0"/>
              <a:t> </a:t>
            </a:r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4042" y="736984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5657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5240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voi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685800"/>
            <a:ext cx="4305300" cy="420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6164277" y="1518134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own Arrow 12"/>
          <p:cNvSpPr/>
          <p:nvPr/>
        </p:nvSpPr>
        <p:spPr>
          <a:xfrm flipH="1">
            <a:off x="3315493" y="0"/>
            <a:ext cx="45719" cy="990600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181100" y="304800"/>
            <a:ext cx="2057399" cy="129539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114800" y="228600"/>
            <a:ext cx="7620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0" y="4114800"/>
            <a:ext cx="3124200" cy="914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181600" y="76200"/>
            <a:ext cx="1333500" cy="137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114800" y="952499"/>
            <a:ext cx="5029200" cy="255270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781800" y="2228849"/>
            <a:ext cx="2514600" cy="74295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52400" y="1752600"/>
            <a:ext cx="2514600" cy="8477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0" y="2600324"/>
            <a:ext cx="2895600" cy="72757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335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ch ngoc\Documents\vo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2014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ich ngoc\Documents\vo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53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30670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14478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>
                <a:solidFill>
                  <a:srgbClr val="C00000"/>
                </a:solidFill>
              </a:rPr>
              <a:t>h</a:t>
            </a:r>
            <a:r>
              <a:rPr lang="en-US" sz="8800" b="1" dirty="0" err="1" smtClean="0">
                <a:solidFill>
                  <a:srgbClr val="C00000"/>
                </a:solidFill>
              </a:rPr>
              <a:t>ổ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6" descr="Tiger_Yel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7620000" y="0"/>
            <a:ext cx="990600" cy="1219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924800" y="762000"/>
            <a:ext cx="9906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934200" y="76200"/>
            <a:ext cx="1181100" cy="1143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620000" y="1905000"/>
            <a:ext cx="129540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934200" y="2514600"/>
            <a:ext cx="22098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772400" y="2514600"/>
            <a:ext cx="1371600" cy="533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1000" y="76200"/>
            <a:ext cx="2438400" cy="685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52400" y="609600"/>
            <a:ext cx="4191000" cy="21717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6200" y="3048000"/>
            <a:ext cx="838200" cy="1524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9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ich ngoc\Documents\ho 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5848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8&quot;/&gt;&lt;lineCharCount val=&quot;24&quot;/&gt;&lt;/TableIndex&gt;&lt;/ShapeTextInfo&gt;"/>
  <p:tag name="PRESENTER_SHAPEINFO" val="&lt;ThreeDShapeInfo&gt;&lt;uuid val=&quot;{A21A8208-88D2-42B1-B2A3-4DF85B343E26}&quot;/&gt;&lt;isInvalidForFieldText val=&quot;0&quot;/&gt;&lt;Image&gt;&lt;filename val=&quot;C:\Users\ADMINI~1\AppData\Local\Temp\~CaB3F0\data\asimages\{A21A8208-88D2-42B1-B2A3-4DF85B343E26}_2.png&quot;/&gt;&lt;left val=&quot;232&quot;/&gt;&lt;top val=&quot;9&quot;/&gt;&lt;width val=&quot;480&quot;/&gt;&lt;height val=&quot;69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96</Words>
  <Application>Microsoft Office PowerPoint</Application>
  <PresentationFormat>On-screen Show (4:3)</PresentationFormat>
  <Paragraphs>28</Paragraphs>
  <Slides>26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PowerPoint Presentation</vt:lpstr>
      <vt:lpstr>Hoạt động 1 Ổn định tổ chức gây hứng thú: Hát “đố bạn”</vt:lpstr>
      <vt:lpstr>PowerPoint Presentation</vt:lpstr>
      <vt:lpstr>Hoạt động 2  TRÒ CHUYỆN – TÌM HIỂU VỀ CÁC CON VẬT SỐNG TRONG RỪNG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  Sự giống và khác nhau của voi – khỉ</vt:lpstr>
      <vt:lpstr>PowerPoint Presentation</vt:lpstr>
      <vt:lpstr>PowerPoint Presentation</vt:lpstr>
      <vt:lpstr>So sánh  Sự giống và khác nhau của Gấu – hổ</vt:lpstr>
      <vt:lpstr>PowerPoint Presentation</vt:lpstr>
      <vt:lpstr>PowerPoint Presentation</vt:lpstr>
      <vt:lpstr>Mở rộng  </vt:lpstr>
      <vt:lpstr>PowerPoint Presentation</vt:lpstr>
      <vt:lpstr>PowerPoint Presentation</vt:lpstr>
      <vt:lpstr>HĐ3: Kết thúc Vận động theo nhạc bài hát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 ngoc</dc:creator>
  <cp:lastModifiedBy>Techsi.vn</cp:lastModifiedBy>
  <cp:revision>33</cp:revision>
  <dcterms:created xsi:type="dcterms:W3CDTF">2013-12-07T08:37:31Z</dcterms:created>
  <dcterms:modified xsi:type="dcterms:W3CDTF">2025-04-11T09:28:23Z</dcterms:modified>
</cp:coreProperties>
</file>