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0"/>
  </p:notesMasterIdLst>
  <p:sldIdLst>
    <p:sldId id="257" r:id="rId3"/>
    <p:sldId id="260" r:id="rId4"/>
    <p:sldId id="271" r:id="rId5"/>
    <p:sldId id="273" r:id="rId6"/>
    <p:sldId id="272" r:id="rId7"/>
    <p:sldId id="269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949" autoAdjust="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1965961" y="121950"/>
            <a:ext cx="7320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2936079" y="2171222"/>
            <a:ext cx="732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3181352" y="3429641"/>
            <a:ext cx="552307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“Di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24-36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CA00E39-655A-4A0E-880C-1029F5CA40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33" y="787797"/>
            <a:ext cx="986708" cy="9992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3733801" y="2713262"/>
            <a:ext cx="463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1159192" y="1281"/>
            <a:ext cx="703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ỔN ĐỊNH TỔ CHỨC</a:t>
            </a:r>
          </a:p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 : “CÁ VÀNG BƠI ”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á Vàng Bơi - Hai Vây Xinh Xinh _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" y="1950720"/>
            <a:ext cx="12191980" cy="49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566"/>
            <a:ext cx="12192000" cy="7067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75699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2720" y="0"/>
            <a:ext cx="8393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 smtClean="0">
                <a:solidFill>
                  <a:srgbClr val="002060"/>
                </a:solidFill>
              </a:rPr>
              <a:t>Cô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</a:t>
            </a:r>
            <a:r>
              <a:rPr lang="en-US" sz="2800" dirty="0" err="1" smtClean="0">
                <a:solidFill>
                  <a:srgbClr val="002060"/>
                </a:solidFill>
              </a:rPr>
              <a:t>iáo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gợi</a:t>
            </a:r>
            <a:r>
              <a:rPr lang="en-US" sz="2800" dirty="0" smtClean="0">
                <a:solidFill>
                  <a:srgbClr val="002060"/>
                </a:solidFill>
              </a:rPr>
              <a:t> ý </a:t>
            </a:r>
            <a:r>
              <a:rPr lang="en-US" sz="2800" dirty="0" err="1" smtClean="0">
                <a:solidFill>
                  <a:srgbClr val="002060"/>
                </a:solidFill>
              </a:rPr>
              <a:t>hướng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smtClean="0">
                <a:solidFill>
                  <a:srgbClr val="002060"/>
                </a:solidFill>
              </a:rPr>
              <a:t>dẫn </a:t>
            </a:r>
            <a:r>
              <a:rPr lang="en-US" sz="2800" dirty="0" err="1" smtClean="0">
                <a:solidFill>
                  <a:srgbClr val="002060"/>
                </a:solidFill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bài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66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60" y="883920"/>
            <a:ext cx="9159240" cy="5974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" y="2674322"/>
            <a:ext cx="25603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</a:rPr>
              <a:t>Khi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màu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cầm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bút</a:t>
            </a:r>
            <a:r>
              <a:rPr lang="en-US" sz="3200" dirty="0" smtClean="0">
                <a:solidFill>
                  <a:srgbClr val="FF0000"/>
                </a:solidFill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</a:rPr>
              <a:t>tay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phải</a:t>
            </a:r>
            <a:r>
              <a:rPr lang="en-US" sz="3200" dirty="0" smtClean="0">
                <a:solidFill>
                  <a:srgbClr val="FF0000"/>
                </a:solidFill>
              </a:rPr>
              <a:t> , </a:t>
            </a:r>
            <a:r>
              <a:rPr lang="en-US" sz="3200" dirty="0" err="1" smtClean="0">
                <a:solidFill>
                  <a:srgbClr val="FF0000"/>
                </a:solidFill>
              </a:rPr>
              <a:t>cầm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bằng</a:t>
            </a:r>
            <a:r>
              <a:rPr lang="en-US" sz="3200" dirty="0" smtClean="0">
                <a:solidFill>
                  <a:srgbClr val="FF0000"/>
                </a:solidFill>
              </a:rPr>
              <a:t> 3 </a:t>
            </a:r>
            <a:r>
              <a:rPr lang="en-US" sz="3200" dirty="0" err="1" smtClean="0">
                <a:solidFill>
                  <a:srgbClr val="FF0000"/>
                </a:solidFill>
              </a:rPr>
              <a:t>ngon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tay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3200" dirty="0" err="1" smtClean="0">
                <a:solidFill>
                  <a:srgbClr val="FF0000"/>
                </a:solidFill>
              </a:rPr>
              <a:t>Tay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tì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nhẹ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lên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mét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vở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giữ</a:t>
            </a:r>
            <a:r>
              <a:rPr lang="en-US" sz="3200" dirty="0" smtClean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39840" y="57240"/>
            <a:ext cx="4826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dirty="0" err="1" smtClean="0">
                <a:solidFill>
                  <a:srgbClr val="FF0000"/>
                </a:solidFill>
              </a:rPr>
              <a:t>Cô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hướng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dẫn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trẻ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22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-44885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0" y="1054645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460</TotalTime>
  <Words>95</Words>
  <Application>Microsoft Office PowerPoint</Application>
  <PresentationFormat>Widescreen</PresentationFormat>
  <Paragraphs>14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sefrg</cp:lastModifiedBy>
  <cp:revision>14</cp:revision>
  <dcterms:created xsi:type="dcterms:W3CDTF">2021-12-02T19:20:01Z</dcterms:created>
  <dcterms:modified xsi:type="dcterms:W3CDTF">2024-12-12T05:40:51Z</dcterms:modified>
</cp:coreProperties>
</file>