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58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85" d="100"/>
          <a:sy n="85" d="100"/>
        </p:scale>
        <p:origin x="96" y="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0850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84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998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24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729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948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5771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688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186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628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83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F4719-A713-4CBB-846C-7F4E7B23C35E}" type="datetimeFigureOut">
              <a:rPr lang="en-US" smtClean="0"/>
              <a:t>4/10/2025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77091C-920D-43F6-A3A5-929CE4868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55564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5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94141" y="183758"/>
            <a:ext cx="6353214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707" y="851769"/>
            <a:ext cx="1066079" cy="107244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0833" y="1990450"/>
            <a:ext cx="655982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THẨM MỸ</a:t>
            </a:r>
          </a:p>
          <a:p>
            <a:pPr algn="ctr"/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ÂM NHẠC</a:t>
            </a:r>
            <a:endParaRPr lang="en-US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24-36 </a:t>
            </a:r>
            <a:r>
              <a:rPr lang="en-US" sz="24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endParaRPr lang="en-US" sz="24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60021" y="6068120"/>
            <a:ext cx="1847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9579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106142" y="2494880"/>
            <a:ext cx="45063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1 </a:t>
            </a:r>
          </a:p>
          <a:p>
            <a:pPr algn="ctr"/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ỔN </a:t>
            </a:r>
            <a:r>
              <a:rPr lang="en-US" sz="36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ĐỊNH TỔ CHỨC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618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305803" y="2534637"/>
            <a:ext cx="7923964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2 </a:t>
            </a:r>
          </a:p>
          <a:p>
            <a:pPr algn="ctr"/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PHƯƠNG PHÁP, </a:t>
            </a:r>
            <a:r>
              <a:rPr lang="en-US" sz="3200" b="1" u="sng" smtClean="0">
                <a:solidFill>
                  <a:srgbClr val="0070C0"/>
                </a:solidFill>
                <a:latin typeface="Nunito Black" panose="00000A00000000000000" pitchFamily="2" charset="0"/>
              </a:rPr>
              <a:t>HÌNH THỨC </a:t>
            </a:r>
            <a:r>
              <a:rPr lang="en-US" sz="32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TỔ CHỨC</a:t>
            </a:r>
            <a:endParaRPr lang="en-US" sz="32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19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71"/>
            <a:ext cx="12191999" cy="685512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58043" y="2751151"/>
            <a:ext cx="39773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Dạy</a:t>
            </a:r>
            <a:r>
              <a:rPr lang="en-US" sz="3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hát</a:t>
            </a:r>
            <a:r>
              <a:rPr lang="en-US" sz="36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“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Em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tập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lái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ô </a:t>
            </a:r>
            <a:r>
              <a:rPr lang="en-US" sz="36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tô</a:t>
            </a:r>
            <a:r>
              <a:rPr lang="en-US" sz="36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”</a:t>
            </a:r>
            <a:endParaRPr lang="en-US" sz="3600" i="1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5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338050" y="44704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742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560"/>
            <a:ext cx="12192000" cy="68785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58783" y="1905000"/>
            <a:ext cx="56797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Dạy</a:t>
            </a:r>
            <a:r>
              <a:rPr lang="en-US" sz="8000" i="1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trẻ</a:t>
            </a:r>
            <a:r>
              <a:rPr lang="en-US" sz="8000" i="1" dirty="0" smtClean="0">
                <a:solidFill>
                  <a:srgbClr val="002060"/>
                </a:solidFill>
                <a:latin typeface="Nunito Black" panose="00000A00000000000000" pitchFamily="2" charset="0"/>
              </a:rPr>
              <a:t> </a:t>
            </a:r>
            <a:r>
              <a:rPr lang="en-US" sz="8000" i="1" dirty="0" err="1" smtClean="0">
                <a:solidFill>
                  <a:srgbClr val="002060"/>
                </a:solidFill>
                <a:latin typeface="Nunito Black" panose="00000A00000000000000" pitchFamily="2" charset="0"/>
              </a:rPr>
              <a:t>hát</a:t>
            </a:r>
            <a:endParaRPr lang="en-US" sz="8000" i="1" dirty="0">
              <a:solidFill>
                <a:srgbClr val="002060"/>
              </a:solidFill>
              <a:latin typeface="Nunito Black" panose="00000A00000000000000" pitchFamily="2" charset="0"/>
            </a:endParaRPr>
          </a:p>
        </p:txBody>
      </p:sp>
      <p:pic>
        <p:nvPicPr>
          <p:cNvPr id="4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47600" y="444182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065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3456" y="2686050"/>
            <a:ext cx="433003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Nghe</a:t>
            </a:r>
            <a:r>
              <a:rPr lang="en-US" sz="3200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hát</a:t>
            </a:r>
            <a:endParaRPr lang="en-US" sz="3200" dirty="0" smtClean="0">
              <a:solidFill>
                <a:srgbClr val="FF0000"/>
              </a:solidFill>
              <a:latin typeface="Nunito Black" panose="00000A00000000000000" pitchFamily="2" charset="0"/>
            </a:endParaRPr>
          </a:p>
          <a:p>
            <a:pPr algn="ctr"/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“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Em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đi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chơi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</a:t>
            </a:r>
            <a:r>
              <a:rPr lang="en-US" sz="3200" i="1" dirty="0" err="1" smtClean="0">
                <a:solidFill>
                  <a:srgbClr val="FF0000"/>
                </a:solidFill>
                <a:latin typeface="Nunito Black" panose="00000A00000000000000" pitchFamily="2" charset="0"/>
              </a:rPr>
              <a:t>thuyền</a:t>
            </a:r>
            <a:r>
              <a:rPr lang="en-US" sz="3200" i="1" dirty="0" smtClean="0">
                <a:solidFill>
                  <a:srgbClr val="FF0000"/>
                </a:solidFill>
                <a:latin typeface="Nunito Black" panose="00000A00000000000000" pitchFamily="2" charset="0"/>
              </a:rPr>
              <a:t> ”</a:t>
            </a:r>
            <a:endParaRPr lang="en-US" sz="3200" i="1" dirty="0">
              <a:solidFill>
                <a:srgbClr val="FF0000"/>
              </a:solidFill>
              <a:latin typeface="Nunito Black" panose="00000A00000000000000" pitchFamily="2" charset="0"/>
            </a:endParaRPr>
          </a:p>
        </p:txBody>
      </p:sp>
      <p:pic>
        <p:nvPicPr>
          <p:cNvPr id="4" name="beat em di choi thuye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28550" y="458470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16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26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4033" y="3429000"/>
            <a:ext cx="81035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HOẠT ĐỘNG 1. ỔN ĐỊNH TỔ CHỨC</a:t>
            </a:r>
            <a:endParaRPr lang="en-US" sz="36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406"/>
            <a:ext cx="12192000" cy="686440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051468" y="2534637"/>
            <a:ext cx="4432624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u="sng" dirty="0">
                <a:solidFill>
                  <a:srgbClr val="0070C0"/>
                </a:solidFill>
                <a:latin typeface="Nunito Black" panose="00000A00000000000000" pitchFamily="2" charset="0"/>
              </a:rPr>
              <a:t>HOẠT ĐỘNG 3</a:t>
            </a:r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 </a:t>
            </a:r>
          </a:p>
          <a:p>
            <a:pPr algn="ctr"/>
            <a:r>
              <a:rPr lang="en-US" sz="4400" b="1" u="sng" dirty="0" smtClean="0">
                <a:solidFill>
                  <a:srgbClr val="0070C0"/>
                </a:solidFill>
                <a:latin typeface="Nunito Black" panose="00000A00000000000000" pitchFamily="2" charset="0"/>
              </a:rPr>
              <a:t>KẾT THÚC</a:t>
            </a:r>
            <a:endParaRPr lang="en-US" sz="4400" b="1" u="sng" dirty="0">
              <a:solidFill>
                <a:srgbClr val="0070C0"/>
              </a:solidFill>
              <a:latin typeface="Nunito Black" panose="00000A00000000000000" pitchFamily="2" charset="0"/>
            </a:endParaRPr>
          </a:p>
          <a:p>
            <a:endParaRPr lang="en-US" dirty="0"/>
          </a:p>
        </p:txBody>
      </p:sp>
      <p:pic>
        <p:nvPicPr>
          <p:cNvPr id="2" name="beat em tap lai oto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535560" y="375216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8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69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109</Words>
  <Application>Microsoft Office PowerPoint</Application>
  <PresentationFormat>Widescreen</PresentationFormat>
  <Paragraphs>21</Paragraphs>
  <Slides>7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Nunito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sefrg</cp:lastModifiedBy>
  <cp:revision>18</cp:revision>
  <dcterms:created xsi:type="dcterms:W3CDTF">2022-04-27T15:39:45Z</dcterms:created>
  <dcterms:modified xsi:type="dcterms:W3CDTF">2025-04-11T06:05:59Z</dcterms:modified>
</cp:coreProperties>
</file>