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4141" y="183758"/>
            <a:ext cx="63532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51769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33" y="1990450"/>
            <a:ext cx="65598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24-36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6536" y="609069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5783" y="1435007"/>
            <a:ext cx="4506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</a:t>
            </a:r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1 </a:t>
            </a:r>
          </a:p>
          <a:p>
            <a:pPr algn="ctr"/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ỔN </a:t>
            </a:r>
            <a:r>
              <a:rPr lang="en-US" sz="36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ĐỊNH TỔ CHỨC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01637" y="2912335"/>
            <a:ext cx="277101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Nhấp</a:t>
            </a:r>
            <a:r>
              <a:rPr lang="en-US" sz="2400" dirty="0"/>
              <a:t> </a:t>
            </a:r>
            <a:r>
              <a:rPr lang="en-US" sz="2400" dirty="0" err="1"/>
              <a:t>nha</a:t>
            </a:r>
            <a:r>
              <a:rPr lang="en-US" sz="2400" dirty="0"/>
              <a:t> </a:t>
            </a:r>
            <a:r>
              <a:rPr lang="en-US" sz="2400" dirty="0" err="1"/>
              <a:t>nhấp</a:t>
            </a:r>
            <a:r>
              <a:rPr lang="en-US" sz="2400" dirty="0"/>
              <a:t> </a:t>
            </a:r>
            <a:r>
              <a:rPr lang="en-US" sz="2400" dirty="0" err="1"/>
              <a:t>nháy</a:t>
            </a:r>
            <a:endParaRPr lang="en-US" sz="2400" dirty="0"/>
          </a:p>
          <a:p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bầu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đêm</a:t>
            </a:r>
            <a:endParaRPr lang="en-US" sz="2400" dirty="0"/>
          </a:p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e </a:t>
            </a:r>
            <a:r>
              <a:rPr lang="en-US" sz="2400" dirty="0" err="1"/>
              <a:t>tìm</a:t>
            </a:r>
            <a:endParaRPr lang="en-US" sz="2400" dirty="0"/>
          </a:p>
          <a:p>
            <a:r>
              <a:rPr lang="en-US" sz="2400" dirty="0" err="1"/>
              <a:t>Trốn</a:t>
            </a:r>
            <a:r>
              <a:rPr lang="en-US" sz="2400" dirty="0"/>
              <a:t> </a:t>
            </a:r>
            <a:r>
              <a:rPr lang="en-US" sz="2400" dirty="0" err="1"/>
              <a:t>đâu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2743049"/>
            <a:ext cx="3754952" cy="24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8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5803" y="2534637"/>
            <a:ext cx="792396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2 </a:t>
            </a:r>
          </a:p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PHƯƠNG PHÁP, </a:t>
            </a:r>
            <a:r>
              <a:rPr lang="en-US" sz="3200" b="1" u="sng" smtClean="0">
                <a:solidFill>
                  <a:srgbClr val="0070C0"/>
                </a:solidFill>
                <a:latin typeface="Nunito Black" panose="00000A00000000000000" pitchFamily="2" charset="0"/>
              </a:rPr>
              <a:t>HÌNH THỨC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TỔ CHỨC</a:t>
            </a:r>
            <a:endParaRPr lang="en-US" sz="32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"/>
            <a:ext cx="12191999" cy="6855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721" y="1640808"/>
            <a:ext cx="2829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Dạy</a:t>
            </a:r>
            <a:r>
              <a:rPr lang="en-US" sz="3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hát</a:t>
            </a:r>
            <a:r>
              <a:rPr lang="en-US" sz="3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“ </a:t>
            </a:r>
            <a:r>
              <a:rPr lang="en-US" sz="36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Đếm</a:t>
            </a:r>
            <a:r>
              <a:rPr lang="en-US" sz="36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sao</a:t>
            </a:r>
            <a:r>
              <a:rPr lang="en-US" sz="36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”</a:t>
            </a:r>
            <a:endParaRPr lang="en-US" sz="3600" i="1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  <p:pic>
        <p:nvPicPr>
          <p:cNvPr id="5" name="beat em tap lai o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38050" y="4470400"/>
            <a:ext cx="487363" cy="487363"/>
          </a:xfrm>
          <a:prstGeom prst="rect">
            <a:avLst/>
          </a:prstGeom>
        </p:spPr>
      </p:pic>
      <p:pic>
        <p:nvPicPr>
          <p:cNvPr id="2" name="Dem-Sao-Huong-L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4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3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60"/>
            <a:ext cx="12192000" cy="6878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8783" y="1905000"/>
            <a:ext cx="5679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i="1" dirty="0" err="1" smtClean="0">
                <a:solidFill>
                  <a:srgbClr val="002060"/>
                </a:solidFill>
                <a:latin typeface="Nunito Black" panose="00000A00000000000000" pitchFamily="2" charset="0"/>
              </a:rPr>
              <a:t>Dạy</a:t>
            </a:r>
            <a:r>
              <a:rPr lang="en-US" sz="8000" i="1" dirty="0" smtClean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8000" i="1" dirty="0" err="1" smtClean="0">
                <a:solidFill>
                  <a:srgbClr val="002060"/>
                </a:solidFill>
                <a:latin typeface="Nunito Black" panose="00000A00000000000000" pitchFamily="2" charset="0"/>
              </a:rPr>
              <a:t>trẻ</a:t>
            </a:r>
            <a:r>
              <a:rPr lang="en-US" sz="8000" i="1" dirty="0" smtClean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8000" i="1" dirty="0" err="1" smtClean="0">
                <a:solidFill>
                  <a:srgbClr val="002060"/>
                </a:solidFill>
                <a:latin typeface="Nunito Black" panose="00000A00000000000000" pitchFamily="2" charset="0"/>
              </a:rPr>
              <a:t>hát</a:t>
            </a:r>
            <a:endParaRPr lang="en-US" sz="8000" i="1" dirty="0">
              <a:solidFill>
                <a:srgbClr val="002060"/>
              </a:solidFill>
              <a:latin typeface="Nunito Black" panose="00000A00000000000000" pitchFamily="2" charset="0"/>
            </a:endParaRPr>
          </a:p>
        </p:txBody>
      </p:sp>
      <p:pic>
        <p:nvPicPr>
          <p:cNvPr id="4" name="beat em tap lai o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47600" y="44418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6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3456" y="2686050"/>
            <a:ext cx="43300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Nghe</a:t>
            </a:r>
            <a:r>
              <a:rPr lang="en-US" sz="32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hát</a:t>
            </a:r>
            <a:endParaRPr lang="en-US" sz="3200" dirty="0" smtClean="0">
              <a:solidFill>
                <a:srgbClr val="FF000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32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“ </a:t>
            </a:r>
            <a:r>
              <a:rPr lang="en-US" sz="32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Em</a:t>
            </a:r>
            <a:r>
              <a:rPr lang="en-US" sz="32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đi</a:t>
            </a:r>
            <a:r>
              <a:rPr lang="en-US" sz="32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chơi</a:t>
            </a:r>
            <a:r>
              <a:rPr lang="en-US" sz="32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thuyền</a:t>
            </a:r>
            <a:r>
              <a:rPr lang="en-US" sz="32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”</a:t>
            </a:r>
            <a:endParaRPr lang="en-US" sz="3200" i="1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  <p:pic>
        <p:nvPicPr>
          <p:cNvPr id="4" name="beat em di choi thuy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28550" y="45847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1468" y="2534637"/>
            <a:ext cx="443262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3</a:t>
            </a:r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KẾT THÚC</a:t>
            </a:r>
            <a:endParaRPr lang="en-US" sz="44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  <p:pic>
        <p:nvPicPr>
          <p:cNvPr id="2" name="beat em tap lai o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35560" y="37521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0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116</Words>
  <Application>Microsoft Office PowerPoint</Application>
  <PresentationFormat>Widescreen</PresentationFormat>
  <Paragraphs>25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sefrg</cp:lastModifiedBy>
  <cp:revision>22</cp:revision>
  <dcterms:created xsi:type="dcterms:W3CDTF">2022-04-27T15:39:45Z</dcterms:created>
  <dcterms:modified xsi:type="dcterms:W3CDTF">2025-04-11T06:06:54Z</dcterms:modified>
</cp:coreProperties>
</file>