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60" r:id="rId5"/>
    <p:sldId id="261" r:id="rId6"/>
    <p:sldId id="259" r:id="rId7"/>
    <p:sldId id="262" r:id="rId8"/>
    <p:sldId id="263" r:id="rId9"/>
    <p:sldId id="266" r:id="rId10"/>
    <p:sldId id="265" r:id="rId11"/>
    <p:sldId id="264" r:id="rId12"/>
    <p:sldId id="268" r:id="rId13"/>
    <p:sldId id="274" r:id="rId14"/>
    <p:sldId id="275" r:id="rId15"/>
    <p:sldId id="269" r:id="rId16"/>
    <p:sldId id="267" r:id="rId17"/>
    <p:sldId id="270" r:id="rId18"/>
    <p:sldId id="271" r:id="rId19"/>
    <p:sldId id="273" r:id="rId20"/>
    <p:sldId id="272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4A4B86"/>
    <a:srgbClr val="0076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4889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4496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519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99485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2531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89716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2265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5456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1483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206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159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709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7.png"/><Relationship Id="rId4" Type="http://schemas.openxmlformats.org/officeDocument/2006/relationships/image" Target="../media/image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p Ribbon 6"/>
          <p:cNvSpPr/>
          <p:nvPr/>
        </p:nvSpPr>
        <p:spPr>
          <a:xfrm>
            <a:off x="0" y="228600"/>
            <a:ext cx="9144000" cy="2438400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TRÌNH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VIỆT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VỚI AN TOÀN GIAO THÔNG</a:t>
            </a:r>
            <a:endParaRPr lang="vi-VN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3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Nhạc-chương-trìn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ình ảnh xe Honda Blade phiên bản mới loại bỏ công tắc đè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6436" l="10000" r="912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720"/>
            <a:ext cx="3238501" cy="2185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p 12 Bài văn tả chiếc xe đạp của em hay nhất - Toplist.v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273" y="1714720"/>
            <a:ext cx="2706530" cy="1862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ấu tạo của xe xích lô trẻ em - toanphuc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1255" y="1956705"/>
            <a:ext cx="2814144" cy="1943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Thu thuế tiêu thụ đặc biệt xe bus nhỏ là hợp lý - Tạp chí Tài chín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10000"/>
            <a:ext cx="52578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Starex cứu thương - Hyundai Trường Chinh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038600"/>
            <a:ext cx="33147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295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bộ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735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Tàu của Italy hủy hết điểm đến Việt Nam - VnExpress Du lị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1" y="1371600"/>
            <a:ext cx="3409950" cy="2264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ĩnh Vực Phát Triển Nhận Thức - Giáo Án Nhà Trẻ - Trần Thị Kim Chung -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18" y="1432140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Ca No compo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41" y="4080164"/>
            <a:ext cx="2912899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Dịch vụ Thuyền thúng Đê Palm | Hoi A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052" y="3999201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5" name="Picture 11" descr="Những hình ảnh đáng nghĩ ở ngã ba sô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1" y="3827318"/>
            <a:ext cx="1865168" cy="2486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06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5400" y="381000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sắt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6" descr="Ca No compo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26" name="Picture 2" descr="Bài giảng tương tác : Làm quen với PTGT đường sắt | Mầm non Gia Thượ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18" y="2057400"/>
            <a:ext cx="4286250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ướng dẫn đi tàu điện ngầm Nhật Bản cùng Vis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799" y="2057400"/>
            <a:ext cx="6031707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554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4120" y="292967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6" descr="Ca No composit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2" name="Picture 4" descr="Vé máy bay Vietnam Airlines giá rẻ | Vé máy bay theo hãng ở tại TP Vinh  Nghệ 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78168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6" descr="hình ảnh phương tiện giao thông đường hàng khô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920" y="878168"/>
            <a:ext cx="381491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 descr="5 'trực thăng chở VIP' tốt nhất của Không quân Việt N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735668"/>
            <a:ext cx="3810720" cy="2436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Máy bay tiêm kích phản lực thế hệ thứ tư – Wikipedia tiếng Việt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728741"/>
            <a:ext cx="3815630" cy="244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9374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ình ảnh hộp quà Đẹp dành tặng bạn bè, người thân, người y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3" name="Picture 9" descr="Top 10+ mẫu hộp quà tặng vector đẹp file AI, PSD, EPS, SV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18" y="3581400"/>
            <a:ext cx="4422775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3314700" y="4757567"/>
            <a:ext cx="838200" cy="734291"/>
          </a:xfrm>
          <a:prstGeom prst="ellipse">
            <a:avLst/>
          </a:prstGeom>
          <a:solidFill>
            <a:srgbClr val="00682F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9129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304800"/>
            <a:ext cx="8077200" cy="6057900"/>
          </a:xfrm>
        </p:spPr>
      </p:pic>
    </p:spTree>
    <p:extLst>
      <p:ext uri="{BB962C8B-B14F-4D97-AF65-F5344CB8AC3E}">
        <p14:creationId xmlns:p14="http://schemas.microsoft.com/office/powerpoint/2010/main" val="223598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TUYÊN TRUYỀN AN TOÀN GIAO THÔ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762000"/>
            <a:ext cx="3435244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Nhiều học sinh không đội mũ bảo hiểm khi ngồi trên xe mô tô, xe máy gắn tham  gia giao thô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200400"/>
            <a:ext cx="389429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421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781800" cy="914400"/>
          </a:xfrm>
        </p:spPr>
        <p:txBody>
          <a:bodyPr/>
          <a:lstStyle/>
          <a:p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PhÇn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2: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endParaRPr lang="vi-VN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9357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ển-phần-ch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781800" cy="914400"/>
          </a:xfrm>
        </p:spPr>
        <p:txBody>
          <a:bodyPr/>
          <a:lstStyle/>
          <a:p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PhÇn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 </a:t>
            </a:r>
            <a:r>
              <a:rPr lang="en-US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2: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endParaRPr lang="vi-VN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5" name="Em-La-Cong-An-Ti-Hon-Be-Phuong-Nam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831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306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781800" cy="914400"/>
          </a:xfrm>
        </p:spPr>
        <p:txBody>
          <a:bodyPr>
            <a:normAutofit fontScale="90000"/>
          </a:bodyPr>
          <a:lstStyle/>
          <a:p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PhÇn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3: </a:t>
            </a:r>
            <a:r>
              <a:rPr lang="en-US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vi-V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vi-VN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endParaRPr lang="vi-VN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205503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TRÒ CHƠI</a:t>
            </a:r>
            <a:r>
              <a:rPr lang="en-US" sz="2800" b="1" dirty="0" smtClean="0">
                <a:solidFill>
                  <a:srgbClr val="00682F"/>
                </a:solidFill>
              </a:rPr>
              <a:t>:              or</a:t>
            </a:r>
            <a:endParaRPr lang="vi-VN" sz="2800" b="1" u="sng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94464" y="1944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FF0000"/>
                </a:solidFill>
              </a:rPr>
              <a:t>YES</a:t>
            </a:r>
            <a:endParaRPr lang="vi-VN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1944469"/>
            <a:ext cx="99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>
                <a:solidFill>
                  <a:srgbClr val="7030A0"/>
                </a:solidFill>
              </a:rPr>
              <a:t>NO</a:t>
            </a:r>
            <a:endParaRPr lang="vi-VN" sz="3600" b="1" u="sng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8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ển-phần-ch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1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14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Up Ribbon 3"/>
          <p:cNvSpPr/>
          <p:nvPr/>
        </p:nvSpPr>
        <p:spPr>
          <a:xfrm>
            <a:off x="0" y="228600"/>
            <a:ext cx="9144000" cy="2438400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TRÌNH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VIỆT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VỚI AN TOÀN GIAO THÔNG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838200" y="3671454"/>
            <a:ext cx="1676400" cy="1524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" name="Oval 5"/>
          <p:cNvSpPr/>
          <p:nvPr/>
        </p:nvSpPr>
        <p:spPr>
          <a:xfrm>
            <a:off x="3581400" y="3671454"/>
            <a:ext cx="1676400" cy="1524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6172200" y="3643745"/>
            <a:ext cx="1676400" cy="1524000"/>
          </a:xfrm>
          <a:prstGeom prst="ellipse">
            <a:avLst/>
          </a:prstGeom>
          <a:solidFill>
            <a:srgbClr val="00682F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TextBox 7"/>
          <p:cNvSpPr txBox="1"/>
          <p:nvPr/>
        </p:nvSpPr>
        <p:spPr>
          <a:xfrm>
            <a:off x="734291" y="5518850"/>
            <a:ext cx="17526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.VnAvant" pitchFamily="34" charset="0"/>
              </a:rPr>
              <a:t>§</a:t>
            </a:r>
            <a:r>
              <a:rPr lang="en-US" sz="2800" b="1" dirty="0" err="1" smtClean="0">
                <a:latin typeface=".VnAvant" pitchFamily="34" charset="0"/>
              </a:rPr>
              <a:t>Ìn</a:t>
            </a:r>
            <a:r>
              <a:rPr lang="en-US" sz="2800" b="1" dirty="0" smtClean="0">
                <a:latin typeface=".VnAvant" pitchFamily="34" charset="0"/>
              </a:rPr>
              <a:t> ®á</a:t>
            </a:r>
            <a:endParaRPr lang="vi-VN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200400" y="5518850"/>
            <a:ext cx="20574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.VnAvant" pitchFamily="34" charset="0"/>
              </a:rPr>
              <a:t>§</a:t>
            </a:r>
            <a:r>
              <a:rPr lang="en-US" sz="2800" b="1" dirty="0" err="1" smtClean="0">
                <a:latin typeface=".VnAvant" pitchFamily="34" charset="0"/>
              </a:rPr>
              <a:t>Ìn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vµng</a:t>
            </a:r>
            <a:endParaRPr lang="vi-VN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6172200" y="5518850"/>
            <a:ext cx="1981200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.VnAvant" pitchFamily="34" charset="0"/>
              </a:rPr>
              <a:t>§</a:t>
            </a:r>
            <a:r>
              <a:rPr lang="en-US" sz="2800" b="1" dirty="0" err="1" smtClean="0">
                <a:latin typeface=".VnAvant" pitchFamily="34" charset="0"/>
              </a:rPr>
              <a:t>Ìn</a:t>
            </a:r>
            <a:r>
              <a:rPr lang="en-US" sz="2800" b="1" dirty="0" smtClean="0">
                <a:latin typeface=".VnAvant" pitchFamily="34" charset="0"/>
              </a:rPr>
              <a:t> </a:t>
            </a:r>
            <a:r>
              <a:rPr lang="en-US" sz="2800" b="1" dirty="0" err="1" smtClean="0">
                <a:latin typeface=".VnAvant" pitchFamily="34" charset="0"/>
              </a:rPr>
              <a:t>xanh</a:t>
            </a:r>
            <a:endParaRPr lang="vi-VN" sz="2800" b="1" dirty="0"/>
          </a:p>
        </p:txBody>
      </p:sp>
    </p:spTree>
    <p:extLst>
      <p:ext uri="{BB962C8B-B14F-4D97-AF65-F5344CB8AC3E}">
        <p14:creationId xmlns:p14="http://schemas.microsoft.com/office/powerpoint/2010/main" val="303717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8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Up Ribbon 3"/>
          <p:cNvSpPr/>
          <p:nvPr/>
        </p:nvSpPr>
        <p:spPr>
          <a:xfrm>
            <a:off x="0" y="228600"/>
            <a:ext cx="9144000" cy="2438400"/>
          </a:xfrm>
          <a:prstGeom prst="ribbon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CHƯƠNG TRÌNH</a:t>
            </a:r>
            <a: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TÔI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VIỆT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NAM”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0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BÉ VỚI AN TOÀN GIAO THÔNG</a:t>
            </a:r>
            <a:endParaRPr lang="vi-VN" sz="2400" dirty="0">
              <a:solidFill>
                <a:schemeClr val="tx1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8200" y="3276600"/>
            <a:ext cx="5486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PhÇn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 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1: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Kh¸m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 </a:t>
            </a:r>
            <a:r>
              <a:rPr lang="en-US" sz="4400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ph</a:t>
            </a:r>
            <a:r>
              <a:rPr lang="en-US" sz="4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¸</a:t>
            </a:r>
            <a:endParaRPr lang="vi-VN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133600" y="4191000"/>
            <a:ext cx="444705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PhÇn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.VnAvant" pitchFamily="34" charset="0"/>
              </a:rPr>
              <a:t> 2: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endParaRPr lang="vi-VN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9109" y="5105400"/>
            <a:ext cx="54864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PhÇn</a:t>
            </a:r>
            <a:r>
              <a:rPr lang="en-US" sz="4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3: </a:t>
            </a:r>
            <a:r>
              <a:rPr lang="en-US" sz="4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Chung </a:t>
            </a:r>
            <a:r>
              <a:rPr lang="en-US" sz="4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sức</a:t>
            </a:r>
            <a:endParaRPr lang="vi-VN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329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6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0" r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85800"/>
            <a:ext cx="6781800" cy="914400"/>
          </a:xfrm>
        </p:spPr>
        <p:txBody>
          <a:bodyPr/>
          <a:lstStyle/>
          <a:p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PhÇn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 </a:t>
            </a:r>
            <a:r>
              <a:rPr lang="en-US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1: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Kh¸m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 </a:t>
            </a:r>
            <a:r>
              <a:rPr lang="en-US" b="1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ph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.VnAvant" pitchFamily="34" charset="0"/>
              </a:rPr>
              <a:t>¸</a:t>
            </a:r>
            <a:endParaRPr lang="vi-VN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293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uyển-phần-chơ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00" b="97600" l="10000" r="90000">
                        <a14:backgroundMark x1="6500" y1="20000" x2="6500" y2="20000"/>
                        <a14:backgroundMark x1="5667" y1="23400" x2="5667" y2="23400"/>
                        <a14:backgroundMark x1="4500" y1="37400" x2="4500" y2="37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85800"/>
            <a:ext cx="3314989" cy="27624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4" descr="Hình ảnh hộp quà Đẹp dành tặng bạn bè, người thân, người y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1" name="Picture 7" descr="Hình ảnh Hộp Quà Lưu Niệm PNG, Vector, PSD, và biểu tượng để ...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02372"/>
            <a:ext cx="3047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op 10+ mẫu hộp quà tặng vector đẹp file AI, PSD, EPS, SV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18" y="3581400"/>
            <a:ext cx="4422775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/>
          <p:cNvSpPr/>
          <p:nvPr/>
        </p:nvSpPr>
        <p:spPr>
          <a:xfrm>
            <a:off x="2424545" y="2438400"/>
            <a:ext cx="838200" cy="734291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0" name="Oval 9"/>
          <p:cNvSpPr/>
          <p:nvPr/>
        </p:nvSpPr>
        <p:spPr>
          <a:xfrm>
            <a:off x="6172200" y="2226372"/>
            <a:ext cx="838200" cy="73429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3470853" y="5105400"/>
            <a:ext cx="838200" cy="734291"/>
          </a:xfrm>
          <a:prstGeom prst="ellipse">
            <a:avLst/>
          </a:prstGeom>
          <a:solidFill>
            <a:srgbClr val="00682F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83265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4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ti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Câu đố về cột đèn giao thô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Rectangle 4"/>
          <p:cNvSpPr/>
          <p:nvPr/>
        </p:nvSpPr>
        <p:spPr>
          <a:xfrm>
            <a:off x="3390900" y="381000"/>
            <a:ext cx="1600200" cy="3048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" name="Oval 6"/>
          <p:cNvSpPr/>
          <p:nvPr/>
        </p:nvSpPr>
        <p:spPr>
          <a:xfrm>
            <a:off x="2774373" y="5410200"/>
            <a:ext cx="2895600" cy="914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3886200" y="3429000"/>
            <a:ext cx="609600" cy="228600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3813464" y="533400"/>
            <a:ext cx="838200" cy="7620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2" name="Oval 11"/>
          <p:cNvSpPr/>
          <p:nvPr/>
        </p:nvSpPr>
        <p:spPr>
          <a:xfrm>
            <a:off x="3803073" y="1524000"/>
            <a:ext cx="838200" cy="7620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3" name="Oval 12"/>
          <p:cNvSpPr/>
          <p:nvPr/>
        </p:nvSpPr>
        <p:spPr>
          <a:xfrm>
            <a:off x="3813464" y="2514600"/>
            <a:ext cx="838200" cy="762000"/>
          </a:xfrm>
          <a:prstGeom prst="ellipse">
            <a:avLst/>
          </a:prstGeom>
          <a:solidFill>
            <a:srgbClr val="00682F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50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4000" r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xplosion 1 3">
            <a:hlinkClick r:id="rId3" action="ppaction://hlinksldjump"/>
          </p:cNvPr>
          <p:cNvSpPr/>
          <p:nvPr/>
        </p:nvSpPr>
        <p:spPr>
          <a:xfrm>
            <a:off x="7668491" y="5860472"/>
            <a:ext cx="1447800" cy="99752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995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ình ảnh hộp quà Đẹp dành tặng bạn bè, người thân, người yê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1031" name="Picture 7" descr="Hình ảnh Hộp Quà Lưu Niệm PNG, Vector, PSD, và biểu tượng để ...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702372"/>
            <a:ext cx="3047999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Top 10+ mẫu hộp quà tặng vector đẹp file AI, PSD, EPS, 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118" y="3581400"/>
            <a:ext cx="4422775" cy="2843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6172200" y="2226372"/>
            <a:ext cx="838200" cy="734291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Oval 10"/>
          <p:cNvSpPr/>
          <p:nvPr/>
        </p:nvSpPr>
        <p:spPr>
          <a:xfrm>
            <a:off x="3314700" y="4757567"/>
            <a:ext cx="838200" cy="734291"/>
          </a:xfrm>
          <a:prstGeom prst="ellipse">
            <a:avLst/>
          </a:prstGeom>
          <a:solidFill>
            <a:srgbClr val="00682F"/>
          </a:solidFill>
          <a:ln>
            <a:solidFill>
              <a:srgbClr val="00763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01917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5157826"/>
            <a:ext cx="4724400" cy="557174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Ô </a:t>
            </a:r>
            <a:r>
              <a:rPr lang="en-US" b="1" dirty="0" err="1" smtClean="0"/>
              <a:t>tô</a:t>
            </a:r>
            <a:r>
              <a:rPr lang="en-US" b="1" dirty="0" smtClean="0"/>
              <a:t> con</a:t>
            </a:r>
            <a:endParaRPr lang="vi-VN" b="1" dirty="0"/>
          </a:p>
        </p:txBody>
      </p:sp>
      <p:pic>
        <p:nvPicPr>
          <p:cNvPr id="4" name="Picture 2" descr="12 ôtô đẹp nhất 2020 - VnExpres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6934068" cy="4014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50902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507</TotalTime>
  <Words>91</Words>
  <Application>Microsoft Office PowerPoint</Application>
  <PresentationFormat>On-screen Show (4:3)</PresentationFormat>
  <Paragraphs>21</Paragraphs>
  <Slides>19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.VnAvant</vt:lpstr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PhÇn 1: Kh¸m ph¸</vt:lpstr>
      <vt:lpstr>PowerPoint Presentation</vt:lpstr>
      <vt:lpstr>PowerPoint Presentation</vt:lpstr>
      <vt:lpstr>PowerPoint Presentation</vt:lpstr>
      <vt:lpstr>PowerPoint Presentation</vt:lpstr>
      <vt:lpstr>Ô tô con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PhÇn 2: Giao lưu</vt:lpstr>
      <vt:lpstr>PhÇn 2: Giao lưu</vt:lpstr>
      <vt:lpstr>PhÇn 3: Chung sức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CH¦¥NG TR×NH “T¤I Y£U ”</dc:title>
  <dc:creator>Windows 7</dc:creator>
  <cp:lastModifiedBy>Windows User</cp:lastModifiedBy>
  <cp:revision>78</cp:revision>
  <dcterms:created xsi:type="dcterms:W3CDTF">2006-08-16T00:00:00Z</dcterms:created>
  <dcterms:modified xsi:type="dcterms:W3CDTF">2025-03-25T03:01:42Z</dcterms:modified>
</cp:coreProperties>
</file>