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3" r:id="rId6"/>
    <p:sldId id="262" r:id="rId7"/>
    <p:sldId id="264" r:id="rId8"/>
    <p:sldId id="265" r:id="rId9"/>
    <p:sldId id="273" r:id="rId10"/>
    <p:sldId id="279" r:id="rId11"/>
    <p:sldId id="266" r:id="rId12"/>
    <p:sldId id="267" r:id="rId13"/>
    <p:sldId id="269" r:id="rId14"/>
    <p:sldId id="274" r:id="rId15"/>
    <p:sldId id="276" r:id="rId16"/>
    <p:sldId id="277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22" autoAdjust="0"/>
    <p:restoredTop sz="94660"/>
  </p:normalViewPr>
  <p:slideViewPr>
    <p:cSldViewPr snapToGrid="0">
      <p:cViewPr varScale="1">
        <p:scale>
          <a:sx n="57" d="100"/>
          <a:sy n="57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DA566-B823-4720-99AE-775888C65C90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BEFF2-7BDC-4A89-A58F-66B419DA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16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1CB00369-8F9A-12BC-1E9E-8A96DE70C2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44FBB7E-215F-501B-0D86-CC0D43F59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FB8598C7-A5FC-10FF-980D-A7A8E4A170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DB462D-241F-40EA-A6EA-0DED400D3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10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7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84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828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683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4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2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7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15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9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8FE43-112E-4840-8669-D046FECDF89B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269E6-5773-46DC-ACA7-898D0FC171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4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1DE63243-DEA4-AC0F-221D-EA77F49CAA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67"/>
            <a:ext cx="12192000" cy="682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Box 4">
            <a:extLst>
              <a:ext uri="{FF2B5EF4-FFF2-40B4-BE49-F238E27FC236}">
                <a16:creationId xmlns:a16="http://schemas.microsoft.com/office/drawing/2014/main" id="{BFDFCC71-9932-29D2-7462-509348904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354" y="2661699"/>
            <a:ext cx="846082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LĨNH VỰC : PHÁT TRIỂN NHẬN THỨC</a:t>
            </a:r>
          </a:p>
          <a:p>
            <a:pPr algn="ctr"/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LÀM QUEN VĂN HỌC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  <a:r>
              <a:rPr 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Đề tài: Bài thơ “Hoa nở”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Lứa tuổi: Nhà trẻ (24-36 tháng)</a:t>
            </a:r>
          </a:p>
          <a:p>
            <a:pPr eaLnBrk="1" hangingPunct="1"/>
            <a:r>
              <a:rPr lang="en-US" altLang="en-US" sz="2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           Giáo viên: </a:t>
            </a:r>
            <a:r>
              <a:rPr lang="en-US" altLang="en-US" sz="2400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Cù Thị Thu Thủy</a:t>
            </a:r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b="1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2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4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2024-2025</a:t>
            </a:r>
            <a:endParaRPr lang="en-US" altLang="en-US" sz="240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E952D-82CD-0288-978E-AFFE09F015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901" y="1225018"/>
            <a:ext cx="1106866" cy="11198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3234266" y="26183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US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lvl="0" algn="ctr"/>
            <a:r>
              <a:rPr lang="en-US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680642" y="2844225"/>
            <a:ext cx="49862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</p:txBody>
      </p:sp>
      <p:sp>
        <p:nvSpPr>
          <p:cNvPr id="4" name="Rectangle 3"/>
          <p:cNvSpPr/>
          <p:nvPr/>
        </p:nvSpPr>
        <p:spPr>
          <a:xfrm>
            <a:off x="4324521" y="3429000"/>
            <a:ext cx="38683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có màu tím sẫm ạ</a:t>
            </a:r>
          </a:p>
        </p:txBody>
      </p:sp>
    </p:spTree>
    <p:extLst>
      <p:ext uri="{BB962C8B-B14F-4D97-AF65-F5344CB8AC3E}">
        <p14:creationId xmlns:p14="http://schemas.microsoft.com/office/powerpoint/2010/main" val="39373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6702" y="2912677"/>
            <a:ext cx="6338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con cùng đọc bài thơ với cô nhé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420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923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48146" y="4334607"/>
            <a:ext cx="47830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</p:txBody>
      </p:sp>
    </p:spTree>
    <p:extLst>
      <p:ext uri="{BB962C8B-B14F-4D97-AF65-F5344CB8AC3E}">
        <p14:creationId xmlns:p14="http://schemas.microsoft.com/office/powerpoint/2010/main" val="2156835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14238" y="3217985"/>
            <a:ext cx="32091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54956" y="3826485"/>
            <a:ext cx="33590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</p:txBody>
      </p:sp>
    </p:spTree>
    <p:extLst>
      <p:ext uri="{BB962C8B-B14F-4D97-AF65-F5344CB8AC3E}">
        <p14:creationId xmlns:p14="http://schemas.microsoft.com/office/powerpoint/2010/main" val="265592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1888" y="2195027"/>
            <a:ext cx="91642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Các loài hoa đua nhau nở làm cho con người như thế nào?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4947" y="2922231"/>
            <a:ext cx="109562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Mỗi loại hoa nở có màu sắc riêng khiến con người thấy vui vẻ hơn.</a:t>
            </a:r>
          </a:p>
        </p:txBody>
      </p:sp>
    </p:spTree>
    <p:extLst>
      <p:ext uri="{BB962C8B-B14F-4D97-AF65-F5344CB8AC3E}">
        <p14:creationId xmlns:p14="http://schemas.microsoft.com/office/powerpoint/2010/main" val="2746773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203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7583" y="3013501"/>
            <a:ext cx="9498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nói về ‘MƯA” là niềm mong đợi của muôn dân mưa xuống cho con người mạnh khỏe, cây cối xanh tốt tươi,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đâm tròi nảy lộc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66134" y="1214363"/>
            <a:ext cx="3069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+mj-lt"/>
              </a:rPr>
              <a:t>Nội dung bài thơ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70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55576" y="979714"/>
            <a:ext cx="7548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mình cùng đọc lại bài thơ này thêm một lần nữa nhé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19939" y="1720840"/>
            <a:ext cx="41521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cà tim tím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huệ trắng tinh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Hoa nhài xinh xinh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Đua nhau cùng nở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4934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5784" y="2501425"/>
            <a:ext cx="76604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học đến đây là hết rồi!</a:t>
            </a:r>
          </a:p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chúc các con luôn chăm ngoan học giỏi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2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8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91273" y="550506"/>
            <a:ext cx="4413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Mục đích – yêu cầu: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9902" y="1073726"/>
            <a:ext cx="84721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latin typeface="+mj-lt"/>
              </a:rPr>
              <a:t>1. Kiến thức: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biết tên bài thơ, tên tác giả.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hiểu nội dung bài thơ: Nói về </a:t>
            </a:r>
            <a:r>
              <a:rPr lang="en-US" sz="2400" dirty="0">
                <a:latin typeface="+mj-lt"/>
              </a:rPr>
              <a:t>các loại hoa nở trong mùa hè , hoa cà tim tím , hoa huệ trắng tinh, hoa nhài xinh xinh, </a:t>
            </a:r>
            <a:r>
              <a:rPr lang="vi-VN" sz="2400" dirty="0">
                <a:latin typeface="+mj-lt"/>
              </a:rPr>
              <a:t/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-Trẻ cảm nhận được nhịp điệu của bài 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2. Kỹ năng: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 Trẻ biết đọc thơ cùng cô.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Rèn kỹ năng quan sát, ghi nhớ có chủ định.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 biết trả lời câu hởi của cô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3. Giáo dục: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Trẻ hứng thú nghe cô đọc thơ.</a:t>
            </a:r>
            <a:br>
              <a:rPr lang="vi-VN" sz="2400" dirty="0">
                <a:latin typeface="+mj-lt"/>
              </a:rPr>
            </a:br>
            <a:r>
              <a:rPr lang="vi-VN" sz="2400" dirty="0">
                <a:latin typeface="+mj-lt"/>
              </a:rPr>
              <a:t>- Giáo dục trẻ bảo vệ nguồn nước, giữ gìn môi trường sạch sẽ, yêu thiên nhiên</a:t>
            </a:r>
            <a:endParaRPr lang="en-US" sz="24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64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04726" y="2360645"/>
            <a:ext cx="4982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Chúng ta cùng quan sát các bức tranh này nhé </a:t>
            </a:r>
          </a:p>
        </p:txBody>
      </p:sp>
    </p:spTree>
    <p:extLst>
      <p:ext uri="{BB962C8B-B14F-4D97-AF65-F5344CB8AC3E}">
        <p14:creationId xmlns:p14="http://schemas.microsoft.com/office/powerpoint/2010/main" val="21250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2"/>
            <a:ext cx="12192000" cy="68559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11747" y="504364"/>
            <a:ext cx="1686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51"/>
            <a:ext cx="12192000" cy="68559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808098" y="821094"/>
            <a:ext cx="2313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nở</a:t>
            </a:r>
          </a:p>
        </p:txBody>
      </p:sp>
    </p:spTree>
    <p:extLst>
      <p:ext uri="{BB962C8B-B14F-4D97-AF65-F5344CB8AC3E}">
        <p14:creationId xmlns:p14="http://schemas.microsoft.com/office/powerpoint/2010/main" val="1012794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151708" y="597949"/>
            <a:ext cx="19174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594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79902" y="718457"/>
            <a:ext cx="271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huệ</a:t>
            </a:r>
          </a:p>
        </p:txBody>
      </p:sp>
    </p:spTree>
    <p:extLst>
      <p:ext uri="{BB962C8B-B14F-4D97-AF65-F5344CB8AC3E}">
        <p14:creationId xmlns:p14="http://schemas.microsoft.com/office/powerpoint/2010/main" val="1795654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9815804" y="2050"/>
            <a:ext cx="2253311" cy="1688841"/>
          </a:xfrm>
          <a:prstGeom prst="wedgeEllipseCallout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974424" y="523304"/>
            <a:ext cx="1540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8792" y="2050"/>
            <a:ext cx="12192000" cy="84710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81271" y="984969"/>
            <a:ext cx="1632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nhài</a:t>
            </a:r>
          </a:p>
        </p:txBody>
      </p:sp>
    </p:spTree>
    <p:extLst>
      <p:ext uri="{BB962C8B-B14F-4D97-AF65-F5344CB8AC3E}">
        <p14:creationId xmlns:p14="http://schemas.microsoft.com/office/powerpoint/2010/main" val="1079580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243529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Đó là những hiện tượng trước khi trời mưa đó các con</a:t>
            </a:r>
          </a:p>
        </p:txBody>
      </p:sp>
    </p:spTree>
    <p:extLst>
      <p:ext uri="{BB962C8B-B14F-4D97-AF65-F5344CB8AC3E}">
        <p14:creationId xmlns:p14="http://schemas.microsoft.com/office/powerpoint/2010/main" val="357456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1"/>
            <a:ext cx="12192000" cy="685594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12192000" cy="684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92566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80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56039" y="1972462"/>
            <a:ext cx="68859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vừa đọc cho các con nghe bài thơ gì?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1788" y="2492641"/>
            <a:ext cx="33963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“Hoa nở” ạ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66382" y="3126623"/>
            <a:ext cx="45471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Bài thơ do ai sáng tác nhỉ?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1788" y="3612984"/>
            <a:ext cx="32563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Siêu tầm ạ</a:t>
            </a:r>
          </a:p>
        </p:txBody>
      </p:sp>
    </p:spTree>
    <p:extLst>
      <p:ext uri="{BB962C8B-B14F-4D97-AF65-F5344CB8AC3E}">
        <p14:creationId xmlns:p14="http://schemas.microsoft.com/office/powerpoint/2010/main" val="28189189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254</Words>
  <Application>Microsoft Office PowerPoint</Application>
  <PresentationFormat>Widescreen</PresentationFormat>
  <Paragraphs>49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A333</cp:lastModifiedBy>
  <cp:revision>36</cp:revision>
  <dcterms:created xsi:type="dcterms:W3CDTF">2024-05-18T14:13:20Z</dcterms:created>
  <dcterms:modified xsi:type="dcterms:W3CDTF">2025-04-11T05:30:12Z</dcterms:modified>
</cp:coreProperties>
</file>