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66" r:id="rId4"/>
    <p:sldId id="256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2024-2025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97632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514600"/>
            <a:ext cx="9005455" cy="594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9105" y="2895600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smtClean="0">
                <a:solidFill>
                  <a:srgbClr val="006600"/>
                </a:solidFill>
              </a:rPr>
              <a:t>DH: </a:t>
            </a:r>
            <a:r>
              <a:rPr lang="en-US" sz="2800" b="1" dirty="0" err="1" smtClean="0">
                <a:solidFill>
                  <a:srgbClr val="006600"/>
                </a:solidFill>
              </a:rPr>
              <a:t>Nắng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sớm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            - NH: </a:t>
            </a:r>
            <a:r>
              <a:rPr lang="en-US" sz="2800" b="1" dirty="0" smtClean="0">
                <a:solidFill>
                  <a:srgbClr val="006600"/>
                </a:solidFill>
              </a:rPr>
              <a:t>Tia </a:t>
            </a:r>
            <a:r>
              <a:rPr lang="en-US" sz="2800" b="1" dirty="0" err="1" smtClean="0">
                <a:solidFill>
                  <a:srgbClr val="006600"/>
                </a:solidFill>
              </a:rPr>
              <a:t>nắng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hạt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mưa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- TC : </a:t>
            </a:r>
            <a:r>
              <a:rPr lang="en-US" sz="2800" b="1" dirty="0" smtClean="0">
                <a:solidFill>
                  <a:srgbClr val="006600"/>
                </a:solidFill>
              </a:rPr>
              <a:t>Ai </a:t>
            </a:r>
            <a:r>
              <a:rPr lang="en-US" sz="2800" b="1" dirty="0" err="1" smtClean="0">
                <a:solidFill>
                  <a:srgbClr val="006600"/>
                </a:solidFill>
              </a:rPr>
              <a:t>nhanh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nhất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Mẫu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5034" y="1600200"/>
            <a:ext cx="639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TC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araoke-hd-chất-lượng-cao---âm-nhạc-lớp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1936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NH : </a:t>
            </a:r>
            <a:r>
              <a:rPr lang="en-US" sz="4000" dirty="0" smtClean="0">
                <a:solidFill>
                  <a:srgbClr val="FF0000"/>
                </a:solidFill>
              </a:rPr>
              <a:t>Tia </a:t>
            </a:r>
            <a:r>
              <a:rPr lang="en-US" sz="4000" dirty="0" err="1" smtClean="0">
                <a:solidFill>
                  <a:srgbClr val="FF0000"/>
                </a:solidFill>
              </a:rPr>
              <a:t>nắng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mưa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838199" y="2601862"/>
            <a:ext cx="7467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TC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/>
            </a:r>
            <a:br>
              <a:rPr lang="en-US" b="1" dirty="0">
                <a:solidFill>
                  <a:srgbClr val="0066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14600" y="19812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6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88</Words>
  <Application>Microsoft Office PowerPoint</Application>
  <PresentationFormat>On-screen Show (4:3)</PresentationFormat>
  <Paragraphs>12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UBND QUẬN LONG BIÊN  TRƯỜNG MẦM NON HOA SỮA                 Năm học :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C3HS</cp:lastModifiedBy>
  <cp:revision>88</cp:revision>
  <dcterms:created xsi:type="dcterms:W3CDTF">2018-10-09T01:27:08Z</dcterms:created>
  <dcterms:modified xsi:type="dcterms:W3CDTF">2025-04-11T05:56:16Z</dcterms:modified>
</cp:coreProperties>
</file>