
<file path=[Content_Types].xml><?xml version="1.0" encoding="utf-8"?>
<Types xmlns="http://schemas.openxmlformats.org/package/2006/content-types">
  <Default Extension="jfif" ContentType="image/jpeg"/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9"/>
  </p:notesMasterIdLst>
  <p:sldIdLst>
    <p:sldId id="261" r:id="rId3"/>
    <p:sldId id="266" r:id="rId4"/>
    <p:sldId id="256" r:id="rId5"/>
    <p:sldId id="264" r:id="rId6"/>
    <p:sldId id="265" r:id="rId7"/>
    <p:sldId id="267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008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483024-EDAC-42E4-8AEF-7039FC868DFA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BEB8F-E4E3-44F2-8C09-71FEC54457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788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2265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385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4255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97001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360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7920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0767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2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3992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3318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721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68324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0599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6733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375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284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210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4283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284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3123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701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832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2329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20590-627B-480A-A3A5-338654494BB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4/11/2025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70B1E-342E-4AB7-A3FB-28DEC35EF9C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12921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fi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-1066800"/>
            <a:ext cx="8686800" cy="7924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UBND QUẬN LONG BIÊN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2800" dirty="0" smtClean="0">
                <a:solidFill>
                  <a:srgbClr val="FF0000"/>
                </a:solidFill>
              </a:rPr>
              <a:t>TRƯỜNG MẦM NON HOA SỮA 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        </a:t>
            </a:r>
            <a:br>
              <a:rPr lang="en-US" sz="4000" dirty="0" smtClean="0"/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4000" dirty="0" smtClean="0">
                <a:solidFill>
                  <a:srgbClr val="006600"/>
                </a:solidFill>
              </a:rPr>
              <a:t/>
            </a:r>
            <a:br>
              <a:rPr lang="en-US" sz="4000" dirty="0" smtClean="0">
                <a:solidFill>
                  <a:srgbClr val="006600"/>
                </a:solidFill>
              </a:rPr>
            </a:b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 smtClean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2024-2025</a:t>
            </a:r>
            <a:endParaRPr lang="en-US" sz="2400" b="1" dirty="0">
              <a:solidFill>
                <a:srgbClr val="0066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C:\Users\Welcome\Downloads\logo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097632"/>
            <a:ext cx="914400" cy="100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-242455" y="2514600"/>
            <a:ext cx="9005455" cy="59436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00FF"/>
                </a:solidFill>
              </a:rPr>
              <a:t>     GIÁO ÁN PHÁT TRIỂN THẨM MỸ   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109105" y="2895600"/>
            <a:ext cx="92583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/>
              <a:t> </a:t>
            </a:r>
            <a:r>
              <a:rPr lang="en-US" sz="4800" dirty="0" smtClean="0"/>
              <a:t>           </a:t>
            </a:r>
            <a:r>
              <a:rPr lang="en-US" sz="2800" b="1" dirty="0" err="1" smtClean="0">
                <a:solidFill>
                  <a:srgbClr val="006600"/>
                </a:solidFill>
              </a:rPr>
              <a:t>Đề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tài</a:t>
            </a:r>
            <a:r>
              <a:rPr lang="en-US" sz="2800" b="1" dirty="0" smtClean="0">
                <a:solidFill>
                  <a:srgbClr val="006600"/>
                </a:solidFill>
              </a:rPr>
              <a:t>: - DH: Cho </a:t>
            </a:r>
            <a:r>
              <a:rPr lang="en-US" sz="2800" b="1" dirty="0" err="1" smtClean="0">
                <a:solidFill>
                  <a:srgbClr val="006600"/>
                </a:solidFill>
              </a:rPr>
              <a:t>tôi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đi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làm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mưa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với</a:t>
            </a:r>
            <a:r>
              <a:rPr lang="en-US" sz="2800" b="1" dirty="0" smtClean="0">
                <a:solidFill>
                  <a:srgbClr val="006600"/>
                </a:solidFill>
              </a:rPr>
              <a:t>  </a:t>
            </a:r>
          </a:p>
          <a:p>
            <a:r>
              <a:rPr lang="en-US" sz="2800" b="1" dirty="0" smtClean="0">
                <a:solidFill>
                  <a:srgbClr val="006600"/>
                </a:solidFill>
              </a:rPr>
              <a:t>                                 - NH: </a:t>
            </a:r>
            <a:r>
              <a:rPr lang="en-US" sz="2800" b="1" dirty="0" err="1" smtClean="0">
                <a:solidFill>
                  <a:srgbClr val="006600"/>
                </a:solidFill>
              </a:rPr>
              <a:t>Mưa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nắng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hạ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</a:p>
          <a:p>
            <a:r>
              <a:rPr lang="en-US" sz="2800" b="1" dirty="0">
                <a:solidFill>
                  <a:srgbClr val="006600"/>
                </a:solidFill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</a:rPr>
              <a:t>                                - TC : </a:t>
            </a:r>
            <a:r>
              <a:rPr lang="en-US" sz="2800" b="1" dirty="0" err="1" smtClean="0">
                <a:solidFill>
                  <a:srgbClr val="006600"/>
                </a:solidFill>
              </a:rPr>
              <a:t>Nghe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tiếng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hát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tìm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đồ</a:t>
            </a:r>
            <a:r>
              <a:rPr lang="en-US" sz="2800" b="1" dirty="0" smtClean="0">
                <a:solidFill>
                  <a:srgbClr val="006600"/>
                </a:solidFill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</a:rPr>
              <a:t>vật</a:t>
            </a:r>
            <a:r>
              <a:rPr lang="en-US" sz="2800" b="1" dirty="0" smtClean="0">
                <a:solidFill>
                  <a:srgbClr val="006600"/>
                </a:solidFill>
              </a:rPr>
              <a:t>  </a:t>
            </a:r>
            <a:r>
              <a:rPr lang="en-US" sz="2800" b="1" dirty="0">
                <a:solidFill>
                  <a:srgbClr val="006600"/>
                </a:solidFill>
              </a:rPr>
              <a:t/>
            </a:r>
            <a:br>
              <a:rPr lang="en-US" sz="2800" b="1" dirty="0">
                <a:solidFill>
                  <a:srgbClr val="006600"/>
                </a:solidFill>
              </a:rPr>
            </a:br>
            <a:r>
              <a:rPr lang="en-US" sz="3200" b="1" dirty="0">
                <a:solidFill>
                  <a:srgbClr val="006600"/>
                </a:solidFill>
              </a:rPr>
              <a:t>                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Lứa</a:t>
            </a:r>
            <a:r>
              <a:rPr lang="en-US" sz="3200" b="1" dirty="0">
                <a:solidFill>
                  <a:srgbClr val="006600"/>
                </a:solidFill>
              </a:rPr>
              <a:t> </a:t>
            </a:r>
            <a:r>
              <a:rPr lang="en-US" sz="3200" b="1" dirty="0" err="1">
                <a:solidFill>
                  <a:srgbClr val="006600"/>
                </a:solidFill>
              </a:rPr>
              <a:t>tuổi</a:t>
            </a:r>
            <a:r>
              <a:rPr lang="en-US" sz="3200" b="1" dirty="0">
                <a:solidFill>
                  <a:srgbClr val="006600"/>
                </a:solidFill>
              </a:rPr>
              <a:t> : </a:t>
            </a:r>
            <a:r>
              <a:rPr lang="en-US" sz="3200" b="1" dirty="0" err="1" smtClean="0">
                <a:solidFill>
                  <a:srgbClr val="006600"/>
                </a:solidFill>
              </a:rPr>
              <a:t>Mẫu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giáo</a:t>
            </a:r>
            <a:r>
              <a:rPr lang="en-US" sz="3200" b="1" dirty="0" smtClean="0">
                <a:solidFill>
                  <a:srgbClr val="006600"/>
                </a:solidFill>
              </a:rPr>
              <a:t> </a:t>
            </a:r>
            <a:r>
              <a:rPr lang="en-US" sz="3200" b="1" dirty="0" err="1" smtClean="0">
                <a:solidFill>
                  <a:srgbClr val="006600"/>
                </a:solidFill>
              </a:rPr>
              <a:t>bé</a:t>
            </a:r>
            <a:endParaRPr lang="en-US" sz="3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0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375034" y="1600200"/>
            <a:ext cx="6393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TC :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445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219200"/>
            <a:ext cx="746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Dạy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Cho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nhạc-beat-chuẩn---nhạc-không-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8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9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619362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FF0000"/>
                </a:solidFill>
              </a:rPr>
              <a:t>NH : </a:t>
            </a:r>
            <a:r>
              <a:rPr lang="en-US" sz="4000" smtClean="0">
                <a:solidFill>
                  <a:srgbClr val="FF0000"/>
                </a:solidFill>
              </a:rPr>
              <a:t>Mưa </a:t>
            </a:r>
            <a:r>
              <a:rPr lang="en-US" sz="4000" dirty="0" err="1" smtClean="0">
                <a:solidFill>
                  <a:srgbClr val="FF0000"/>
                </a:solidFill>
              </a:rPr>
              <a:t>nắng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r>
              <a:rPr lang="en-US" sz="4000" dirty="0" err="1" smtClean="0">
                <a:solidFill>
                  <a:srgbClr val="FF0000"/>
                </a:solidFill>
              </a:rPr>
              <a:t>hạ</a:t>
            </a:r>
            <a:r>
              <a:rPr lang="en-US" sz="4000" dirty="0" smtClean="0">
                <a:solidFill>
                  <a:srgbClr val="FF0000"/>
                </a:solidFill>
              </a:rPr>
              <a:t>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8845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  <p:sp>
        <p:nvSpPr>
          <p:cNvPr id="5" name="Rectangle 4"/>
          <p:cNvSpPr/>
          <p:nvPr/>
        </p:nvSpPr>
        <p:spPr>
          <a:xfrm>
            <a:off x="838199" y="2601862"/>
            <a:ext cx="7467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TC :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solidFill>
                  <a:srgbClr val="006600"/>
                </a:solidFill>
              </a:rPr>
              <a:t/>
            </a:r>
            <a:br>
              <a:rPr lang="en-US" b="1" dirty="0">
                <a:solidFill>
                  <a:srgbClr val="006600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31104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</p:spPr>
      </p:pic>
      <p:sp>
        <p:nvSpPr>
          <p:cNvPr id="5" name="TextBox 4"/>
          <p:cNvSpPr txBox="1"/>
          <p:nvPr/>
        </p:nvSpPr>
        <p:spPr>
          <a:xfrm>
            <a:off x="2514600" y="1981200"/>
            <a:ext cx="19127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 .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1633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1650</TotalTime>
  <Words>90</Words>
  <Application>Microsoft Office PowerPoint</Application>
  <PresentationFormat>On-screen Show (4:3)</PresentationFormat>
  <Paragraphs>11</Paragraphs>
  <Slides>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Times New Roman</vt:lpstr>
      <vt:lpstr>Office Theme</vt:lpstr>
      <vt:lpstr>1_Office Theme</vt:lpstr>
      <vt:lpstr>UBND QUẬN LONG BIÊN  TRƯỜNG MẦM NON HOA SỮA                 Năm học : 2024-2025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D1</dc:creator>
  <cp:lastModifiedBy>C3HS</cp:lastModifiedBy>
  <cp:revision>87</cp:revision>
  <dcterms:created xsi:type="dcterms:W3CDTF">2018-10-09T01:27:08Z</dcterms:created>
  <dcterms:modified xsi:type="dcterms:W3CDTF">2025-04-11T05:54:10Z</dcterms:modified>
</cp:coreProperties>
</file>