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65" r:id="rId4"/>
    <p:sldId id="266" r:id="rId5"/>
    <p:sldId id="271" r:id="rId6"/>
    <p:sldId id="270" r:id="rId7"/>
    <p:sldId id="267" r:id="rId8"/>
    <p:sldId id="258" r:id="rId9"/>
    <p:sldId id="261" r:id="rId10"/>
    <p:sldId id="263" r:id="rId11"/>
    <p:sldId id="275" r:id="rId12"/>
    <p:sldId id="262" r:id="rId13"/>
    <p:sldId id="276" r:id="rId14"/>
    <p:sldId id="281" r:id="rId15"/>
    <p:sldId id="272" r:id="rId16"/>
    <p:sldId id="282" r:id="rId17"/>
    <p:sldId id="283" r:id="rId18"/>
    <p:sldId id="28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1B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704" autoAdjust="0"/>
    <p:restoredTop sz="94660"/>
  </p:normalViewPr>
  <p:slideViewPr>
    <p:cSldViewPr>
      <p:cViewPr varScale="1">
        <p:scale>
          <a:sx n="69" d="100"/>
          <a:sy n="69" d="100"/>
        </p:scale>
        <p:origin x="36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BC75-0111-4294-ADED-461E0CB2C0F4}" type="datetimeFigureOut">
              <a:rPr lang="en-US" smtClean="0"/>
              <a:pPr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692C-2E20-482D-BF75-835E034207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BC75-0111-4294-ADED-461E0CB2C0F4}" type="datetimeFigureOut">
              <a:rPr lang="en-US" smtClean="0"/>
              <a:pPr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692C-2E20-482D-BF75-835E034207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BC75-0111-4294-ADED-461E0CB2C0F4}" type="datetimeFigureOut">
              <a:rPr lang="en-US" smtClean="0"/>
              <a:pPr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692C-2E20-482D-BF75-835E034207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BC75-0111-4294-ADED-461E0CB2C0F4}" type="datetimeFigureOut">
              <a:rPr lang="en-US" smtClean="0"/>
              <a:pPr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692C-2E20-482D-BF75-835E034207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BC75-0111-4294-ADED-461E0CB2C0F4}" type="datetimeFigureOut">
              <a:rPr lang="en-US" smtClean="0"/>
              <a:pPr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692C-2E20-482D-BF75-835E034207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BC75-0111-4294-ADED-461E0CB2C0F4}" type="datetimeFigureOut">
              <a:rPr lang="en-US" smtClean="0"/>
              <a:pPr/>
              <a:t>3/25/2025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692C-2E20-482D-BF75-835E034207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BC75-0111-4294-ADED-461E0CB2C0F4}" type="datetimeFigureOut">
              <a:rPr lang="en-US" smtClean="0"/>
              <a:pPr/>
              <a:t>3/25/2025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692C-2E20-482D-BF75-835E034207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BC75-0111-4294-ADED-461E0CB2C0F4}" type="datetimeFigureOut">
              <a:rPr lang="en-US" smtClean="0"/>
              <a:pPr/>
              <a:t>3/25/2025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692C-2E20-482D-BF75-835E034207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BC75-0111-4294-ADED-461E0CB2C0F4}" type="datetimeFigureOut">
              <a:rPr lang="en-US" smtClean="0"/>
              <a:pPr/>
              <a:t>3/25/2025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692C-2E20-482D-BF75-835E034207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BC75-0111-4294-ADED-461E0CB2C0F4}" type="datetimeFigureOut">
              <a:rPr lang="en-US" smtClean="0"/>
              <a:pPr/>
              <a:t>3/25/2025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692C-2E20-482D-BF75-835E034207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BC75-0111-4294-ADED-461E0CB2C0F4}" type="datetimeFigureOut">
              <a:rPr lang="en-US" smtClean="0"/>
              <a:pPr/>
              <a:t>3/25/2025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4692C-2E20-482D-BF75-835E034207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4BC75-0111-4294-ADED-461E0CB2C0F4}" type="datetimeFigureOut">
              <a:rPr lang="en-US" smtClean="0"/>
              <a:pPr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74692C-2E20-482D-BF75-835E0342073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533400"/>
            <a:ext cx="7467600" cy="1600200"/>
          </a:xfrm>
        </p:spPr>
        <p:txBody>
          <a:bodyPr>
            <a:normAutofit fontScale="90000"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MẦM NON</a:t>
            </a:r>
            <a:b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048000"/>
            <a:ext cx="9144000" cy="3810000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1B1BCF"/>
                </a:solidFill>
                <a:latin typeface="Times New Roman" pitchFamily="18" charset="0"/>
                <a:cs typeface="Times New Roman" pitchFamily="18" charset="0"/>
              </a:rPr>
              <a:t>Truyện: Kiến con đi ô tô</a:t>
            </a:r>
          </a:p>
          <a:p>
            <a:r>
              <a:rPr lang="en-US" sz="4800" dirty="0" smtClean="0">
                <a:solidFill>
                  <a:srgbClr val="1B1BCF"/>
                </a:solidFill>
                <a:latin typeface="Times New Roman" pitchFamily="18" charset="0"/>
                <a:cs typeface="Times New Roman" pitchFamily="18" charset="0"/>
              </a:rPr>
              <a:t>Giáo </a:t>
            </a:r>
            <a:r>
              <a:rPr lang="en-US" sz="4800" dirty="0" err="1" smtClean="0">
                <a:solidFill>
                  <a:srgbClr val="1B1BCF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4800" dirty="0" smtClean="0">
                <a:solidFill>
                  <a:srgbClr val="1B1BC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800" dirty="0" err="1" smtClean="0">
                <a:solidFill>
                  <a:srgbClr val="1B1BCF"/>
                </a:solidFill>
                <a:latin typeface="Times New Roman" pitchFamily="18" charset="0"/>
                <a:cs typeface="Times New Roman" pitchFamily="18" charset="0"/>
              </a:rPr>
              <a:t>Bích</a:t>
            </a:r>
            <a:r>
              <a:rPr lang="en-US" sz="4800" dirty="0" smtClean="0">
                <a:solidFill>
                  <a:srgbClr val="1B1BC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smtClean="0">
                <a:solidFill>
                  <a:srgbClr val="1B1BCF"/>
                </a:solidFill>
                <a:latin typeface="Times New Roman" pitchFamily="18" charset="0"/>
                <a:cs typeface="Times New Roman" pitchFamily="18" charset="0"/>
              </a:rPr>
              <a:t>Lan</a:t>
            </a:r>
          </a:p>
          <a:p>
            <a:r>
              <a:rPr lang="en-US" sz="4800" dirty="0" err="1" smtClean="0">
                <a:solidFill>
                  <a:srgbClr val="1B1BC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800" dirty="0" smtClean="0">
                <a:solidFill>
                  <a:srgbClr val="1B1BCF"/>
                </a:solidFill>
                <a:latin typeface="Times New Roman" pitchFamily="18" charset="0"/>
                <a:cs typeface="Times New Roman" pitchFamily="18" charset="0"/>
              </a:rPr>
              <a:t>: 4- 5 </a:t>
            </a:r>
            <a:r>
              <a:rPr lang="en-US" sz="4800" dirty="0" err="1" smtClean="0">
                <a:solidFill>
                  <a:srgbClr val="1B1BCF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4800" dirty="0" smtClean="0">
                <a:solidFill>
                  <a:srgbClr val="1B1BC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smtClean="0">
                <a:solidFill>
                  <a:srgbClr val="1B1BCF"/>
                </a:solidFill>
                <a:latin typeface="Times New Roman" pitchFamily="18" charset="0"/>
                <a:cs typeface="Times New Roman" pitchFamily="18" charset="0"/>
              </a:rPr>
              <a:t>Kiến con đi đâu?</a:t>
            </a:r>
            <a:endParaRPr lang="en-US" dirty="0">
              <a:solidFill>
                <a:srgbClr val="1B1BC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Content Placeholder 8" descr="image01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0" y="1295400"/>
            <a:ext cx="9144000" cy="5562600"/>
          </a:xfrm>
          <a:prstGeom prst="rect">
            <a:avLst/>
          </a:prstGeom>
          <a:noFill/>
        </p:spPr>
      </p:pic>
      <p:sp>
        <p:nvSpPr>
          <p:cNvPr id="2054" name="AutoShape 6" descr="Kết quả hình ảnh cho kiến con đi ô t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6" name="AutoShape 8" descr="Kết quả hình ảnh cho kiến con đi ô t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maxresdefault (3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8000"/>
          </a:xfrm>
        </p:spPr>
      </p:pic>
      <p:sp>
        <p:nvSpPr>
          <p:cNvPr id="5" name="Round Single Corner Rectangle 4"/>
          <p:cNvSpPr/>
          <p:nvPr/>
        </p:nvSpPr>
        <p:spPr>
          <a:xfrm>
            <a:off x="0" y="5791200"/>
            <a:ext cx="9144000" cy="1066800"/>
          </a:xfrm>
          <a:prstGeom prst="round1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1B1BCF"/>
                </a:solidFill>
                <a:latin typeface="Times New Roman" pitchFamily="18" charset="0"/>
                <a:cs typeface="Times New Roman" pitchFamily="18" charset="0"/>
              </a:rPr>
              <a:t>Trên xe có những ai? </a:t>
            </a:r>
            <a:endParaRPr lang="en-US" sz="4400" dirty="0">
              <a:solidFill>
                <a:srgbClr val="1B1BCF"/>
              </a:solidFill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Kết quả hình ảnh cho kiến con đi ô tô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239000"/>
          </a:xfrm>
          <a:prstGeom prst="rect">
            <a:avLst/>
          </a:prstGeom>
          <a:noFill/>
        </p:spPr>
      </p:pic>
      <p:sp>
        <p:nvSpPr>
          <p:cNvPr id="6" name="Round Single Corner Rectangle 5"/>
          <p:cNvSpPr/>
          <p:nvPr/>
        </p:nvSpPr>
        <p:spPr>
          <a:xfrm>
            <a:off x="0" y="0"/>
            <a:ext cx="9144000" cy="1066800"/>
          </a:xfrm>
          <a:prstGeom prst="round1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1B1BCF"/>
                </a:solidFill>
                <a:latin typeface="Times New Roman" pitchFamily="18" charset="0"/>
                <a:cs typeface="Times New Roman" pitchFamily="18" charset="0"/>
              </a:rPr>
              <a:t>Các bạn đi bằng phương tiện gì? </a:t>
            </a:r>
            <a:endParaRPr lang="en-US" sz="4400" dirty="0">
              <a:solidFill>
                <a:srgbClr val="1B1BCF"/>
              </a:solidFill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AutoShape 2" descr="Kết quả hình ảnh cho kiến con đi ô t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Content Placeholder 8" descr="maxresdefault (32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126163"/>
          </a:xfrm>
        </p:spPr>
      </p:pic>
      <p:sp>
        <p:nvSpPr>
          <p:cNvPr id="10" name="Oval 9"/>
          <p:cNvSpPr/>
          <p:nvPr/>
        </p:nvSpPr>
        <p:spPr>
          <a:xfrm>
            <a:off x="228600" y="5105400"/>
            <a:ext cx="8686800" cy="12192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800" dirty="0" smtClean="0">
                <a:solidFill>
                  <a:srgbClr val="1B1BCF"/>
                </a:solidFill>
                <a:latin typeface="Times New Roman" pitchFamily="18" charset="0"/>
                <a:cs typeface="Times New Roman" pitchFamily="18" charset="0"/>
              </a:rPr>
              <a:t>Bác Gấu lên xe thì điều gì đã xảy ra</a:t>
            </a:r>
            <a:r>
              <a:rPr lang="en-US" sz="4000" dirty="0" smtClean="0">
                <a:solidFill>
                  <a:srgbClr val="1B1BC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dirty="0">
              <a:solidFill>
                <a:srgbClr val="1B1BCF"/>
              </a:solidFill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Hình ảnh có liên qu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Oval 4"/>
          <p:cNvSpPr/>
          <p:nvPr/>
        </p:nvSpPr>
        <p:spPr>
          <a:xfrm>
            <a:off x="228600" y="5715000"/>
            <a:ext cx="8686800" cy="12954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800" dirty="0" smtClean="0">
                <a:solidFill>
                  <a:srgbClr val="1B1BCF"/>
                </a:solidFill>
                <a:latin typeface="Times New Roman" pitchFamily="18" charset="0"/>
                <a:cs typeface="Times New Roman" pitchFamily="18" charset="0"/>
              </a:rPr>
              <a:t>Tại sao Bác Gấu lại ngồi chỗ của kiến con</a:t>
            </a:r>
            <a:r>
              <a:rPr lang="en-US" sz="4000" dirty="0" smtClean="0">
                <a:solidFill>
                  <a:srgbClr val="1B1BC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dirty="0">
              <a:solidFill>
                <a:srgbClr val="1B1BCF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14400"/>
            <a:ext cx="9144000" cy="1981200"/>
          </a:xfrm>
          <a:solidFill>
            <a:schemeClr val="bg1"/>
          </a:solidFill>
          <a:ln>
            <a:solidFill>
              <a:schemeClr val="bg1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1270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smtClean="0">
                <a:solidFill>
                  <a:srgbClr val="1B1BCF"/>
                </a:solidFill>
                <a:latin typeface="Times New Roman" pitchFamily="18" charset="0"/>
                <a:cs typeface="Times New Roman" pitchFamily="18" charset="0"/>
              </a:rPr>
              <a:t>Qua câu chuyện em thích nhất nhân vật nào nhất? Tại sao?</a:t>
            </a:r>
            <a:endParaRPr lang="en-US" dirty="0">
              <a:solidFill>
                <a:srgbClr val="1B1BC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457200" y="1219200"/>
            <a:ext cx="7543800" cy="4038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8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8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8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8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endParaRPr lang="en-US" sz="8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447800" y="762000"/>
            <a:ext cx="6705600" cy="46482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500" b="1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11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500" b="1" dirty="0" err="1" smtClean="0">
                <a:latin typeface="Times New Roman" pitchFamily="18" charset="0"/>
                <a:cs typeface="Times New Roman" pitchFamily="18" charset="0"/>
              </a:rPr>
              <a:t>thúc</a:t>
            </a:r>
            <a:endParaRPr lang="en-US" sz="115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63246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1B1BC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5400" dirty="0" smtClean="0">
                <a:solidFill>
                  <a:srgbClr val="1B1BC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5400" dirty="0" smtClean="0">
                <a:solidFill>
                  <a:srgbClr val="1B1BC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5400" dirty="0" smtClean="0">
                <a:solidFill>
                  <a:srgbClr val="1B1BC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5400" dirty="0" smtClean="0">
                <a:solidFill>
                  <a:srgbClr val="1B1BC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5400" dirty="0" smtClean="0">
                <a:solidFill>
                  <a:srgbClr val="1B1BC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Xin chào và hẹn gặp lại các  con vào tiết học sau!</a:t>
            </a:r>
            <a:br>
              <a:rPr lang="en-US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5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9698" name="Picture 2" descr="Hình ảnh có liên qu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 descr="Kết quả hình ảnh cho kiến con đi ô tô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4800600"/>
            <a:ext cx="9144000" cy="2057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/>
              <a:t>Kiến</a:t>
            </a:r>
            <a:r>
              <a:rPr lang="en-US" sz="3200" dirty="0" smtClean="0"/>
              <a:t> con </a:t>
            </a:r>
            <a:r>
              <a:rPr lang="en-US" sz="3200" dirty="0" err="1" smtClean="0"/>
              <a:t>lên</a:t>
            </a:r>
            <a:r>
              <a:rPr lang="en-US" sz="3200" dirty="0" smtClean="0"/>
              <a:t> </a:t>
            </a:r>
            <a:r>
              <a:rPr lang="en-US" sz="3200" dirty="0" err="1" smtClean="0"/>
              <a:t>xe</a:t>
            </a:r>
            <a:r>
              <a:rPr lang="en-US" sz="3200" dirty="0" smtClean="0"/>
              <a:t> </a:t>
            </a:r>
            <a:r>
              <a:rPr lang="en-US" sz="3200" dirty="0" err="1" smtClean="0"/>
              <a:t>buýt</a:t>
            </a:r>
            <a:r>
              <a:rPr lang="en-US" sz="3200" dirty="0" smtClean="0"/>
              <a:t> </a:t>
            </a:r>
            <a:r>
              <a:rPr lang="en-US" sz="3200" dirty="0" err="1" smtClean="0"/>
              <a:t>vào</a:t>
            </a:r>
            <a:r>
              <a:rPr lang="en-US" sz="3200" dirty="0" smtClean="0"/>
              <a:t> </a:t>
            </a:r>
            <a:r>
              <a:rPr lang="en-US" sz="3200" dirty="0" err="1" smtClean="0"/>
              <a:t>rừng</a:t>
            </a:r>
            <a:r>
              <a:rPr lang="en-US" sz="3200" dirty="0" smtClean="0"/>
              <a:t> </a:t>
            </a:r>
            <a:r>
              <a:rPr lang="en-US" sz="3200" dirty="0" err="1" smtClean="0"/>
              <a:t>thăm</a:t>
            </a:r>
            <a:r>
              <a:rPr lang="en-US" sz="3200" dirty="0" smtClean="0"/>
              <a:t> </a:t>
            </a:r>
            <a:r>
              <a:rPr lang="en-US" sz="3200" dirty="0" err="1" smtClean="0"/>
              <a:t>bà</a:t>
            </a:r>
            <a:r>
              <a:rPr lang="en-US" sz="3200" dirty="0" smtClean="0"/>
              <a:t> </a:t>
            </a:r>
            <a:r>
              <a:rPr lang="en-US" sz="3200" dirty="0" err="1" smtClean="0"/>
              <a:t>ngoại</a:t>
            </a:r>
            <a:r>
              <a:rPr lang="en-US" sz="3200" dirty="0" smtClean="0"/>
              <a:t>. </a:t>
            </a:r>
            <a:r>
              <a:rPr lang="en-US" sz="3200" dirty="0" err="1" smtClean="0"/>
              <a:t>Trên</a:t>
            </a:r>
            <a:r>
              <a:rPr lang="en-US" sz="3200" dirty="0" smtClean="0"/>
              <a:t> </a:t>
            </a:r>
            <a:r>
              <a:rPr lang="en-US" sz="3200" dirty="0" err="1" smtClean="0"/>
              <a:t>xe</a:t>
            </a:r>
            <a:r>
              <a:rPr lang="en-US" sz="3200" dirty="0" smtClean="0"/>
              <a:t> </a:t>
            </a:r>
            <a:r>
              <a:rPr lang="en-US" sz="3200" dirty="0" err="1" smtClean="0"/>
              <a:t>đã</a:t>
            </a:r>
            <a:r>
              <a:rPr lang="en-US" sz="3200" dirty="0" smtClean="0"/>
              <a:t> </a:t>
            </a:r>
            <a:r>
              <a:rPr lang="en-US" sz="3200" dirty="0" err="1" smtClean="0"/>
              <a:t>có</a:t>
            </a:r>
            <a:r>
              <a:rPr lang="en-US" sz="3200" dirty="0" smtClean="0"/>
              <a:t> </a:t>
            </a:r>
            <a:r>
              <a:rPr lang="en-US" sz="3200" dirty="0" err="1" smtClean="0"/>
              <a:t>các</a:t>
            </a:r>
            <a:r>
              <a:rPr lang="en-US" sz="3200" dirty="0" smtClean="0"/>
              <a:t> </a:t>
            </a:r>
            <a:r>
              <a:rPr lang="en-US" sz="3200" dirty="0" err="1" smtClean="0"/>
              <a:t>bạn</a:t>
            </a:r>
            <a:r>
              <a:rPr lang="en-US" sz="3200" dirty="0" smtClean="0"/>
              <a:t> </a:t>
            </a:r>
            <a:r>
              <a:rPr lang="en-US" sz="3200" dirty="0" err="1" smtClean="0"/>
              <a:t>dê</a:t>
            </a:r>
            <a:r>
              <a:rPr lang="en-US" sz="3200" dirty="0" smtClean="0"/>
              <a:t> con, </a:t>
            </a:r>
            <a:r>
              <a:rPr lang="en-US" sz="3200" dirty="0" err="1" smtClean="0"/>
              <a:t>chó</a:t>
            </a:r>
            <a:r>
              <a:rPr lang="en-US" sz="3200" dirty="0" smtClean="0"/>
              <a:t> con, </a:t>
            </a:r>
            <a:r>
              <a:rPr lang="en-US" sz="3200" dirty="0" err="1" smtClean="0"/>
              <a:t>khỉ</a:t>
            </a:r>
            <a:r>
              <a:rPr lang="en-US" sz="3200" dirty="0" smtClean="0"/>
              <a:t> con, </a:t>
            </a:r>
            <a:r>
              <a:rPr lang="en-US" sz="3200" dirty="0" err="1" smtClean="0"/>
              <a:t>và</a:t>
            </a:r>
            <a:r>
              <a:rPr lang="en-US" sz="3200" dirty="0" smtClean="0"/>
              <a:t> </a:t>
            </a:r>
            <a:r>
              <a:rPr lang="en-US" sz="3200" dirty="0" err="1" smtClean="0"/>
              <a:t>lợn</a:t>
            </a:r>
            <a:r>
              <a:rPr lang="en-US" sz="3200" dirty="0" smtClean="0"/>
              <a:t> con. </a:t>
            </a:r>
            <a:r>
              <a:rPr lang="en-US" sz="3200" dirty="0" err="1" smtClean="0"/>
              <a:t>Có</a:t>
            </a:r>
            <a:r>
              <a:rPr lang="en-US" sz="3200" dirty="0" smtClean="0"/>
              <a:t> </a:t>
            </a:r>
            <a:r>
              <a:rPr lang="en-US" sz="3200" dirty="0" err="1" smtClean="0"/>
              <a:t>bạn</a:t>
            </a:r>
            <a:r>
              <a:rPr lang="en-US" sz="3200" dirty="0" smtClean="0"/>
              <a:t> </a:t>
            </a:r>
            <a:r>
              <a:rPr lang="en-US" sz="3200" dirty="0" err="1" smtClean="0"/>
              <a:t>vào</a:t>
            </a:r>
            <a:r>
              <a:rPr lang="en-US" sz="3200" dirty="0" smtClean="0"/>
              <a:t> </a:t>
            </a:r>
            <a:r>
              <a:rPr lang="en-US" sz="3200" dirty="0" err="1" smtClean="0"/>
              <a:t>rừng</a:t>
            </a:r>
            <a:r>
              <a:rPr lang="en-US" sz="3200" dirty="0" smtClean="0"/>
              <a:t> </a:t>
            </a:r>
            <a:r>
              <a:rPr lang="en-US" sz="3200" dirty="0" err="1" smtClean="0"/>
              <a:t>hái</a:t>
            </a:r>
            <a:r>
              <a:rPr lang="en-US" sz="3200" dirty="0" smtClean="0"/>
              <a:t> </a:t>
            </a:r>
            <a:r>
              <a:rPr lang="en-US" sz="3200" dirty="0" err="1" smtClean="0"/>
              <a:t>nấm</a:t>
            </a:r>
            <a:r>
              <a:rPr lang="en-US" sz="3200" dirty="0" smtClean="0"/>
              <a:t>, </a:t>
            </a:r>
            <a:r>
              <a:rPr lang="en-US" sz="3200" dirty="0" err="1" smtClean="0"/>
              <a:t>có</a:t>
            </a:r>
            <a:r>
              <a:rPr lang="en-US" sz="3200" dirty="0" smtClean="0"/>
              <a:t> </a:t>
            </a:r>
            <a:r>
              <a:rPr lang="en-US" sz="3200" dirty="0" err="1" smtClean="0"/>
              <a:t>bạn</a:t>
            </a:r>
            <a:r>
              <a:rPr lang="en-US" sz="3200" dirty="0" smtClean="0"/>
              <a:t> </a:t>
            </a:r>
            <a:r>
              <a:rPr lang="en-US" sz="3200" dirty="0" err="1" smtClean="0"/>
              <a:t>vào</a:t>
            </a:r>
            <a:r>
              <a:rPr lang="en-US" sz="3200" dirty="0" smtClean="0"/>
              <a:t> </a:t>
            </a:r>
            <a:r>
              <a:rPr lang="en-US" sz="3200" dirty="0" err="1" smtClean="0"/>
              <a:t>rừng</a:t>
            </a:r>
            <a:r>
              <a:rPr lang="en-US" sz="3200" dirty="0" smtClean="0"/>
              <a:t> </a:t>
            </a:r>
            <a:r>
              <a:rPr lang="en-US" sz="3200" dirty="0" err="1" smtClean="0"/>
              <a:t>chơi</a:t>
            </a:r>
            <a:r>
              <a:rPr lang="en-US" sz="3200" dirty="0" smtClean="0"/>
              <a:t> </a:t>
            </a:r>
            <a:r>
              <a:rPr lang="en-US" sz="3200" dirty="0" err="1" smtClean="0"/>
              <a:t>trốn</a:t>
            </a:r>
            <a:r>
              <a:rPr lang="en-US" sz="3200" dirty="0" smtClean="0"/>
              <a:t> </a:t>
            </a:r>
            <a:r>
              <a:rPr lang="en-US" sz="3200" dirty="0" err="1" smtClean="0"/>
              <a:t>tìm</a:t>
            </a:r>
            <a:r>
              <a:rPr lang="en-US" sz="3200" dirty="0" smtClean="0"/>
              <a:t>, </a:t>
            </a:r>
            <a:r>
              <a:rPr lang="en-US" sz="3200" dirty="0" err="1" smtClean="0"/>
              <a:t>có</a:t>
            </a:r>
            <a:r>
              <a:rPr lang="en-US" sz="3200" dirty="0" smtClean="0"/>
              <a:t> </a:t>
            </a:r>
            <a:r>
              <a:rPr lang="en-US" sz="3200" dirty="0" err="1" smtClean="0"/>
              <a:t>bạn</a:t>
            </a:r>
            <a:r>
              <a:rPr lang="en-US" sz="3200" dirty="0" smtClean="0"/>
              <a:t> </a:t>
            </a:r>
            <a:r>
              <a:rPr lang="en-US" sz="3200" dirty="0" err="1" smtClean="0"/>
              <a:t>đến</a:t>
            </a:r>
            <a:r>
              <a:rPr lang="en-US" sz="3200" dirty="0" smtClean="0"/>
              <a:t> </a:t>
            </a:r>
            <a:r>
              <a:rPr lang="en-US" sz="3200" dirty="0" err="1" smtClean="0"/>
              <a:t>dạo</a:t>
            </a:r>
            <a:r>
              <a:rPr lang="en-US" sz="3200" dirty="0" smtClean="0"/>
              <a:t> </a:t>
            </a:r>
            <a:r>
              <a:rPr lang="en-US" sz="3200" dirty="0" err="1" smtClean="0"/>
              <a:t>chơi</a:t>
            </a:r>
            <a:r>
              <a:rPr lang="en-US" sz="3200" dirty="0" smtClean="0"/>
              <a:t> </a:t>
            </a:r>
            <a:r>
              <a:rPr lang="en-US" sz="3200" dirty="0" err="1" smtClean="0"/>
              <a:t>bên</a:t>
            </a:r>
            <a:r>
              <a:rPr lang="en-US" sz="3200" dirty="0" smtClean="0"/>
              <a:t> </a:t>
            </a:r>
            <a:r>
              <a:rPr lang="en-US" sz="3200" dirty="0" err="1" smtClean="0"/>
              <a:t>hồ</a:t>
            </a:r>
            <a:r>
              <a:rPr lang="en-US" sz="3200" dirty="0" smtClean="0"/>
              <a:t> </a:t>
            </a:r>
            <a:r>
              <a:rPr lang="en-US" sz="3200" dirty="0" err="1" smtClean="0"/>
              <a:t>nước</a:t>
            </a:r>
            <a:r>
              <a:rPr lang="en-US" sz="3200" dirty="0" smtClean="0"/>
              <a:t> ở </a:t>
            </a:r>
            <a:r>
              <a:rPr lang="en-US" sz="3200" dirty="0" err="1" smtClean="0"/>
              <a:t>trong</a:t>
            </a:r>
            <a:r>
              <a:rPr lang="en-US" sz="3200" dirty="0" smtClean="0"/>
              <a:t> </a:t>
            </a:r>
            <a:r>
              <a:rPr lang="en-US" sz="3200" dirty="0" err="1" smtClean="0"/>
              <a:t>rừng</a:t>
            </a:r>
            <a:r>
              <a:rPr lang="en-US" sz="3200" dirty="0" smtClean="0"/>
              <a:t>.</a:t>
            </a:r>
            <a:endParaRPr lang="en-US" sz="3200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4578" name="Picture 2" descr="Kết quả hình ảnh cho kiến con đi ô tô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28600" y="-30480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-228600" y="5105400"/>
            <a:ext cx="9372600" cy="1752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Bim</a:t>
            </a:r>
            <a:r>
              <a:rPr lang="en-US" sz="2800" dirty="0" smtClean="0"/>
              <a:t> </a:t>
            </a:r>
            <a:r>
              <a:rPr lang="en-US" sz="2800" dirty="0" err="1" smtClean="0"/>
              <a:t>bim</a:t>
            </a:r>
            <a:r>
              <a:rPr lang="en-US" sz="2800" dirty="0" smtClean="0"/>
              <a:t> </a:t>
            </a:r>
            <a:r>
              <a:rPr lang="en-US" sz="2800" dirty="0" err="1" smtClean="0"/>
              <a:t>xe</a:t>
            </a:r>
            <a:r>
              <a:rPr lang="en-US" sz="2800" dirty="0" smtClean="0"/>
              <a:t> </a:t>
            </a:r>
            <a:r>
              <a:rPr lang="en-US" sz="2800" dirty="0" err="1" smtClean="0"/>
              <a:t>chạy</a:t>
            </a:r>
            <a:r>
              <a:rPr lang="en-US" sz="2800" dirty="0" smtClean="0"/>
              <a:t> </a:t>
            </a:r>
            <a:r>
              <a:rPr lang="en-US" sz="2800" dirty="0" err="1" smtClean="0"/>
              <a:t>rồi</a:t>
            </a:r>
            <a:r>
              <a:rPr lang="en-US" sz="2800" dirty="0" smtClean="0"/>
              <a:t> </a:t>
            </a:r>
            <a:r>
              <a:rPr lang="en-US" sz="2800" dirty="0" err="1" smtClean="0"/>
              <a:t>tất</a:t>
            </a:r>
            <a:r>
              <a:rPr lang="en-US" sz="2800" dirty="0" smtClean="0"/>
              <a:t> </a:t>
            </a:r>
            <a:r>
              <a:rPr lang="en-US" sz="2800" dirty="0" err="1" smtClean="0"/>
              <a:t>cả</a:t>
            </a:r>
            <a:r>
              <a:rPr lang="en-US" sz="2800" dirty="0" smtClean="0"/>
              <a:t> </a:t>
            </a:r>
            <a:r>
              <a:rPr lang="en-US" sz="2800" dirty="0" err="1" smtClean="0"/>
              <a:t>các</a:t>
            </a:r>
            <a:r>
              <a:rPr lang="en-US" sz="2800" dirty="0" smtClean="0"/>
              <a:t> </a:t>
            </a:r>
            <a:r>
              <a:rPr lang="en-US" sz="2800" dirty="0" err="1" smtClean="0"/>
              <a:t>bạn</a:t>
            </a:r>
            <a:r>
              <a:rPr lang="en-US" sz="2800" dirty="0" smtClean="0"/>
              <a:t> </a:t>
            </a:r>
            <a:r>
              <a:rPr lang="en-US" sz="2800" dirty="0" err="1" smtClean="0"/>
              <a:t>cùng</a:t>
            </a:r>
            <a:r>
              <a:rPr lang="en-US" sz="2800" dirty="0" smtClean="0"/>
              <a:t> </a:t>
            </a:r>
            <a:r>
              <a:rPr lang="en-US" sz="2800" dirty="0" err="1" smtClean="0"/>
              <a:t>cất</a:t>
            </a:r>
            <a:r>
              <a:rPr lang="en-US" sz="2800" dirty="0" smtClean="0"/>
              <a:t> </a:t>
            </a:r>
            <a:r>
              <a:rPr lang="en-US" sz="2800" dirty="0" err="1" smtClean="0"/>
              <a:t>tiếng</a:t>
            </a:r>
            <a:r>
              <a:rPr lang="en-US" sz="2800" dirty="0" smtClean="0"/>
              <a:t> </a:t>
            </a:r>
            <a:r>
              <a:rPr lang="en-US" sz="2800" dirty="0" err="1" smtClean="0"/>
              <a:t>hát</a:t>
            </a:r>
            <a:r>
              <a:rPr lang="en-US" sz="2800" dirty="0" smtClean="0"/>
              <a:t> </a:t>
            </a:r>
            <a:r>
              <a:rPr lang="en-US" sz="2800" dirty="0" err="1" smtClean="0"/>
              <a:t>rộn</a:t>
            </a:r>
            <a:r>
              <a:rPr lang="en-US" sz="2800" dirty="0" smtClean="0"/>
              <a:t> </a:t>
            </a:r>
            <a:r>
              <a:rPr lang="en-US" sz="2800" dirty="0" err="1" smtClean="0"/>
              <a:t>ràng</a:t>
            </a:r>
            <a:endParaRPr lang="en-US" sz="2800" dirty="0" smtClean="0"/>
          </a:p>
          <a:p>
            <a:pPr algn="ctr"/>
            <a:r>
              <a:rPr lang="en-US" sz="2800" dirty="0" err="1" smtClean="0"/>
              <a:t>Bim</a:t>
            </a:r>
            <a:r>
              <a:rPr lang="en-US" sz="2800" dirty="0" smtClean="0"/>
              <a:t> </a:t>
            </a:r>
            <a:r>
              <a:rPr lang="en-US" sz="2800" dirty="0" err="1" smtClean="0"/>
              <a:t>bim</a:t>
            </a:r>
            <a:r>
              <a:rPr lang="en-US" sz="2800" dirty="0" smtClean="0"/>
              <a:t> </a:t>
            </a:r>
            <a:r>
              <a:rPr lang="en-US" sz="2800" dirty="0" err="1" smtClean="0"/>
              <a:t>xe</a:t>
            </a:r>
            <a:r>
              <a:rPr lang="en-US" sz="2800" dirty="0" smtClean="0"/>
              <a:t> </a:t>
            </a:r>
            <a:r>
              <a:rPr lang="en-US" sz="2800" dirty="0" err="1" smtClean="0"/>
              <a:t>dừng</a:t>
            </a:r>
            <a:r>
              <a:rPr lang="en-US" sz="2800" dirty="0" smtClean="0"/>
              <a:t> ở </a:t>
            </a:r>
            <a:r>
              <a:rPr lang="en-US" sz="2800" dirty="0" err="1" smtClean="0"/>
              <a:t>bến</a:t>
            </a:r>
            <a:r>
              <a:rPr lang="en-US" sz="2800" dirty="0" smtClean="0"/>
              <a:t> </a:t>
            </a:r>
            <a:r>
              <a:rPr lang="en-US" sz="2800" dirty="0" err="1" smtClean="0"/>
              <a:t>đón</a:t>
            </a:r>
            <a:r>
              <a:rPr lang="en-US" sz="2800" dirty="0" smtClean="0"/>
              <a:t> </a:t>
            </a:r>
            <a:r>
              <a:rPr lang="en-US" sz="2800" dirty="0" err="1" smtClean="0"/>
              <a:t>khách</a:t>
            </a:r>
            <a:r>
              <a:rPr lang="en-US" sz="2800" dirty="0" smtClean="0"/>
              <a:t>, </a:t>
            </a:r>
            <a:r>
              <a:rPr lang="en-US" sz="2800" dirty="0" err="1" smtClean="0"/>
              <a:t>một</a:t>
            </a:r>
            <a:r>
              <a:rPr lang="en-US" sz="2800" dirty="0" smtClean="0"/>
              <a:t> </a:t>
            </a:r>
            <a:r>
              <a:rPr lang="en-US" sz="2800" dirty="0" err="1" smtClean="0"/>
              <a:t>bác</a:t>
            </a:r>
            <a:r>
              <a:rPr lang="en-US" sz="2800" dirty="0" smtClean="0"/>
              <a:t> </a:t>
            </a:r>
            <a:r>
              <a:rPr lang="en-US" sz="2800" dirty="0" err="1" smtClean="0"/>
              <a:t>gấu</a:t>
            </a:r>
            <a:r>
              <a:rPr lang="en-US" sz="2800" dirty="0" smtClean="0"/>
              <a:t> </a:t>
            </a:r>
            <a:r>
              <a:rPr lang="en-US" sz="2800" dirty="0" err="1" smtClean="0"/>
              <a:t>lên</a:t>
            </a:r>
            <a:r>
              <a:rPr lang="en-US" sz="2800" dirty="0" smtClean="0"/>
              <a:t> </a:t>
            </a:r>
            <a:r>
              <a:rPr lang="en-US" sz="2800" dirty="0" err="1" smtClean="0"/>
              <a:t>xe</a:t>
            </a:r>
            <a:r>
              <a:rPr lang="en-US" sz="2800" dirty="0" smtClean="0"/>
              <a:t>. </a:t>
            </a:r>
            <a:r>
              <a:rPr lang="en-US" sz="2800" dirty="0" err="1" smtClean="0"/>
              <a:t>Bác</a:t>
            </a:r>
            <a:r>
              <a:rPr lang="en-US" sz="2800" dirty="0" smtClean="0"/>
              <a:t> </a:t>
            </a:r>
            <a:r>
              <a:rPr lang="en-US" sz="2800" dirty="0" err="1" smtClean="0"/>
              <a:t>đến</a:t>
            </a:r>
            <a:r>
              <a:rPr lang="en-US" sz="2800" dirty="0" smtClean="0"/>
              <a:t> </a:t>
            </a:r>
            <a:r>
              <a:rPr lang="en-US" sz="2800" dirty="0" err="1" smtClean="0"/>
              <a:t>rừng</a:t>
            </a:r>
            <a:r>
              <a:rPr lang="en-US" sz="2800" dirty="0" smtClean="0"/>
              <a:t> </a:t>
            </a:r>
            <a:r>
              <a:rPr lang="en-US" sz="2800" dirty="0" err="1" smtClean="0"/>
              <a:t>xanh</a:t>
            </a:r>
            <a:r>
              <a:rPr lang="en-US" sz="2800" dirty="0" smtClean="0"/>
              <a:t> </a:t>
            </a:r>
            <a:r>
              <a:rPr lang="en-US" sz="2800" dirty="0" err="1" smtClean="0"/>
              <a:t>để</a:t>
            </a:r>
            <a:r>
              <a:rPr lang="en-US" sz="2800" dirty="0" smtClean="0"/>
              <a:t> </a:t>
            </a:r>
            <a:r>
              <a:rPr lang="en-US" sz="2800" dirty="0" err="1" smtClean="0"/>
              <a:t>thăm</a:t>
            </a:r>
            <a:r>
              <a:rPr lang="en-US" sz="2800" dirty="0" smtClean="0"/>
              <a:t> </a:t>
            </a:r>
            <a:r>
              <a:rPr lang="en-US" sz="2800" dirty="0" err="1" smtClean="0"/>
              <a:t>cháu</a:t>
            </a:r>
            <a:r>
              <a:rPr lang="en-US" sz="2800" dirty="0" smtClean="0"/>
              <a:t>. </a:t>
            </a:r>
            <a:r>
              <a:rPr lang="en-US" sz="2800" dirty="0" err="1" smtClean="0"/>
              <a:t>Ngồi</a:t>
            </a:r>
            <a:r>
              <a:rPr lang="en-US" sz="2800" dirty="0" smtClean="0"/>
              <a:t> </a:t>
            </a:r>
            <a:r>
              <a:rPr lang="en-US" sz="2800" dirty="0" err="1" smtClean="0"/>
              <a:t>vào</a:t>
            </a:r>
            <a:r>
              <a:rPr lang="en-US" sz="2800" dirty="0" smtClean="0"/>
              <a:t> </a:t>
            </a:r>
            <a:r>
              <a:rPr lang="en-US" sz="2800" dirty="0" err="1" smtClean="0"/>
              <a:t>đâu</a:t>
            </a:r>
            <a:r>
              <a:rPr lang="en-US" sz="2800" dirty="0" smtClean="0"/>
              <a:t> </a:t>
            </a:r>
            <a:r>
              <a:rPr lang="en-US" sz="2800" dirty="0" err="1" smtClean="0"/>
              <a:t>bây</a:t>
            </a:r>
            <a:r>
              <a:rPr lang="en-US" sz="2800" dirty="0" smtClean="0"/>
              <a:t> </a:t>
            </a:r>
            <a:r>
              <a:rPr lang="en-US" sz="2800" dirty="0" err="1" smtClean="0"/>
              <a:t>giờ</a:t>
            </a:r>
            <a:r>
              <a:rPr lang="en-US" sz="2800" dirty="0" smtClean="0"/>
              <a:t>. </a:t>
            </a:r>
            <a:r>
              <a:rPr lang="en-US" sz="2800" dirty="0" err="1" smtClean="0"/>
              <a:t>Bác</a:t>
            </a:r>
            <a:r>
              <a:rPr lang="en-US" sz="2800" dirty="0" smtClean="0"/>
              <a:t> </a:t>
            </a:r>
            <a:r>
              <a:rPr lang="en-US" sz="2800" dirty="0" err="1" smtClean="0"/>
              <a:t>gấu</a:t>
            </a:r>
            <a:r>
              <a:rPr lang="en-US" sz="2800" dirty="0" smtClean="0"/>
              <a:t> </a:t>
            </a:r>
            <a:r>
              <a:rPr lang="en-US" sz="2800" dirty="0" err="1" smtClean="0"/>
              <a:t>nhìn</a:t>
            </a:r>
            <a:r>
              <a:rPr lang="en-US" sz="2800" dirty="0" smtClean="0"/>
              <a:t> </a:t>
            </a:r>
            <a:r>
              <a:rPr lang="en-US" sz="2800" dirty="0" err="1" smtClean="0"/>
              <a:t>quanh</a:t>
            </a:r>
            <a:r>
              <a:rPr lang="en-US" sz="2800" dirty="0" smtClean="0"/>
              <a:t> </a:t>
            </a:r>
            <a:r>
              <a:rPr lang="en-US" sz="2800" dirty="0" err="1" smtClean="0"/>
              <a:t>thầm</a:t>
            </a:r>
            <a:r>
              <a:rPr lang="en-US" sz="2800" dirty="0" smtClean="0"/>
              <a:t> </a:t>
            </a:r>
            <a:r>
              <a:rPr lang="en-US" sz="2800" dirty="0" err="1" smtClean="0"/>
              <a:t>nghĩ</a:t>
            </a:r>
            <a:r>
              <a:rPr lang="en-US" sz="2800" dirty="0" smtClean="0"/>
              <a:t>. </a:t>
            </a:r>
            <a:r>
              <a:rPr lang="en-US" sz="2800" dirty="0" err="1" smtClean="0"/>
              <a:t>Chỗ</a:t>
            </a:r>
            <a:r>
              <a:rPr lang="en-US" sz="2800" dirty="0" smtClean="0"/>
              <a:t> </a:t>
            </a:r>
            <a:r>
              <a:rPr lang="en-US" sz="2800" dirty="0" err="1" smtClean="0"/>
              <a:t>ngồi</a:t>
            </a:r>
            <a:r>
              <a:rPr lang="en-US" sz="2800" dirty="0" smtClean="0"/>
              <a:t> </a:t>
            </a:r>
            <a:r>
              <a:rPr lang="en-US" sz="2800" dirty="0" err="1" smtClean="0"/>
              <a:t>đã</a:t>
            </a:r>
            <a:r>
              <a:rPr lang="en-US" sz="2800" dirty="0" smtClean="0"/>
              <a:t> </a:t>
            </a:r>
            <a:r>
              <a:rPr lang="en-US" sz="2800" dirty="0" err="1" smtClean="0"/>
              <a:t>chật</a:t>
            </a:r>
            <a:r>
              <a:rPr lang="en-US" sz="2800" dirty="0" smtClean="0"/>
              <a:t> </a:t>
            </a:r>
            <a:r>
              <a:rPr lang="en-US" sz="2800" dirty="0" err="1" smtClean="0"/>
              <a:t>kín</a:t>
            </a:r>
            <a:endParaRPr lang="en-US" sz="2800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ình ảnh có liên qu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6167735"/>
            <a:ext cx="6781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/>
              <a:t>Bác</a:t>
            </a:r>
            <a:r>
              <a:rPr lang="en-US" sz="2400" dirty="0" smtClean="0"/>
              <a:t> </a:t>
            </a:r>
            <a:r>
              <a:rPr lang="en-US" sz="2400" dirty="0" err="1" smtClean="0"/>
              <a:t>gấu</a:t>
            </a:r>
            <a:r>
              <a:rPr lang="en-US" sz="2400" dirty="0" smtClean="0"/>
              <a:t> </a:t>
            </a:r>
            <a:r>
              <a:rPr lang="en-US" sz="2400" dirty="0" err="1" smtClean="0"/>
              <a:t>nhìn</a:t>
            </a:r>
            <a:r>
              <a:rPr lang="en-US" sz="2400" dirty="0" smtClean="0"/>
              <a:t> </a:t>
            </a:r>
            <a:r>
              <a:rPr lang="en-US" sz="2400" dirty="0" err="1" smtClean="0"/>
              <a:t>quanh</a:t>
            </a:r>
            <a:r>
              <a:rPr lang="en-US" sz="2400" dirty="0" smtClean="0"/>
              <a:t> </a:t>
            </a:r>
            <a:r>
              <a:rPr lang="en-US" sz="2400" dirty="0" err="1" smtClean="0"/>
              <a:t>thầm</a:t>
            </a:r>
            <a:r>
              <a:rPr lang="en-US" sz="2400" dirty="0" smtClean="0"/>
              <a:t> </a:t>
            </a:r>
            <a:r>
              <a:rPr lang="en-US" sz="2400" dirty="0" err="1" smtClean="0"/>
              <a:t>nghĩ</a:t>
            </a:r>
            <a:r>
              <a:rPr lang="en-US" sz="2400" dirty="0" smtClean="0"/>
              <a:t>. </a:t>
            </a:r>
            <a:r>
              <a:rPr lang="en-US" sz="2400" dirty="0" err="1" smtClean="0"/>
              <a:t>Chỗ</a:t>
            </a:r>
            <a:r>
              <a:rPr lang="en-US" sz="2400" dirty="0" smtClean="0"/>
              <a:t> </a:t>
            </a:r>
            <a:r>
              <a:rPr lang="en-US" sz="2400" dirty="0" err="1" smtClean="0"/>
              <a:t>ngồi</a:t>
            </a:r>
            <a:r>
              <a:rPr lang="en-US" sz="2400" dirty="0" smtClean="0"/>
              <a:t> </a:t>
            </a:r>
            <a:r>
              <a:rPr lang="en-US" sz="2400" dirty="0" err="1" smtClean="0"/>
              <a:t>đã</a:t>
            </a:r>
            <a:r>
              <a:rPr lang="en-US" sz="2400" dirty="0" smtClean="0"/>
              <a:t> </a:t>
            </a:r>
            <a:r>
              <a:rPr lang="en-US" sz="2400" dirty="0" err="1" smtClean="0"/>
              <a:t>chật</a:t>
            </a:r>
            <a:r>
              <a:rPr lang="en-US" sz="2400" dirty="0" smtClean="0"/>
              <a:t> </a:t>
            </a:r>
            <a:r>
              <a:rPr lang="en-US" sz="2400" dirty="0" err="1" smtClean="0"/>
              <a:t>kín</a:t>
            </a:r>
            <a:endParaRPr lang="en-US" sz="2400" dirty="0"/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2" descr="Hình ảnh có liên qu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6200" y="0"/>
            <a:ext cx="9220200" cy="6858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609600" y="6096000"/>
            <a:ext cx="6248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Bác</a:t>
            </a:r>
            <a:r>
              <a:rPr lang="en-US" dirty="0" smtClean="0"/>
              <a:t> </a:t>
            </a:r>
            <a:r>
              <a:rPr lang="en-US" dirty="0" err="1" smtClean="0"/>
              <a:t>gấu</a:t>
            </a:r>
            <a:r>
              <a:rPr lang="en-US" dirty="0" smtClean="0"/>
              <a:t> </a:t>
            </a:r>
            <a:r>
              <a:rPr lang="en-US" dirty="0" err="1" smtClean="0"/>
              <a:t>nhìn</a:t>
            </a:r>
            <a:r>
              <a:rPr lang="en-US" dirty="0" smtClean="0"/>
              <a:t> </a:t>
            </a:r>
            <a:r>
              <a:rPr lang="en-US" dirty="0" err="1" smtClean="0"/>
              <a:t>quanh</a:t>
            </a:r>
            <a:r>
              <a:rPr lang="en-US" dirty="0" smtClean="0"/>
              <a:t> </a:t>
            </a:r>
            <a:r>
              <a:rPr lang="en-US" dirty="0" err="1" smtClean="0"/>
              <a:t>thầm</a:t>
            </a:r>
            <a:r>
              <a:rPr lang="en-US" dirty="0" smtClean="0"/>
              <a:t> </a:t>
            </a:r>
            <a:r>
              <a:rPr lang="en-US" dirty="0" err="1" smtClean="0"/>
              <a:t>nghĩ</a:t>
            </a:r>
            <a:r>
              <a:rPr lang="en-US" dirty="0" smtClean="0"/>
              <a:t>. </a:t>
            </a:r>
            <a:r>
              <a:rPr lang="en-US" dirty="0" err="1" smtClean="0"/>
              <a:t>Chỗ</a:t>
            </a:r>
            <a:r>
              <a:rPr lang="en-US" dirty="0" smtClean="0"/>
              <a:t> </a:t>
            </a:r>
            <a:r>
              <a:rPr lang="en-US" dirty="0" err="1" smtClean="0"/>
              <a:t>ngồi</a:t>
            </a:r>
            <a:r>
              <a:rPr lang="en-US" dirty="0" smtClean="0"/>
              <a:t> </a:t>
            </a:r>
            <a:r>
              <a:rPr lang="en-US" dirty="0" err="1" smtClean="0"/>
              <a:t>đã</a:t>
            </a:r>
            <a:r>
              <a:rPr lang="en-US" dirty="0" smtClean="0"/>
              <a:t> </a:t>
            </a:r>
            <a:r>
              <a:rPr lang="en-US" dirty="0" err="1" smtClean="0"/>
              <a:t>chật</a:t>
            </a:r>
            <a:r>
              <a:rPr lang="en-US" dirty="0" smtClean="0"/>
              <a:t> </a:t>
            </a:r>
            <a:r>
              <a:rPr lang="en-US" dirty="0" err="1" smtClean="0"/>
              <a:t>kín</a:t>
            </a:r>
            <a:endParaRPr lang="en-US" dirty="0" smtClean="0"/>
          </a:p>
          <a:p>
            <a:r>
              <a:rPr lang="en-US" dirty="0" err="1" smtClean="0"/>
              <a:t>Chợt</a:t>
            </a:r>
            <a:r>
              <a:rPr lang="en-US" dirty="0" smtClean="0"/>
              <a:t> </a:t>
            </a:r>
            <a:r>
              <a:rPr lang="en-US" dirty="0" err="1" smtClean="0"/>
              <a:t>dê</a:t>
            </a:r>
            <a:r>
              <a:rPr lang="en-US" dirty="0" smtClean="0"/>
              <a:t> con </a:t>
            </a:r>
            <a:r>
              <a:rPr lang="en-US" dirty="0" err="1" smtClean="0"/>
              <a:t>lên</a:t>
            </a:r>
            <a:r>
              <a:rPr lang="en-US" dirty="0" smtClean="0"/>
              <a:t> </a:t>
            </a:r>
            <a:r>
              <a:rPr lang="en-US" dirty="0" err="1" smtClean="0"/>
              <a:t>tiếng</a:t>
            </a:r>
            <a:endParaRPr lang="en-US" dirty="0" smtClean="0"/>
          </a:p>
          <a:p>
            <a:r>
              <a:rPr lang="en-US" dirty="0" smtClean="0"/>
              <a:t>- </a:t>
            </a:r>
            <a:r>
              <a:rPr lang="en-US" dirty="0" err="1" smtClean="0"/>
              <a:t>Bác</a:t>
            </a:r>
            <a:r>
              <a:rPr lang="en-US" dirty="0" smtClean="0"/>
              <a:t> </a:t>
            </a:r>
            <a:r>
              <a:rPr lang="en-US" dirty="0" err="1" smtClean="0"/>
              <a:t>gấu</a:t>
            </a:r>
            <a:r>
              <a:rPr lang="en-US" dirty="0" smtClean="0"/>
              <a:t> </a:t>
            </a:r>
            <a:r>
              <a:rPr lang="en-US" dirty="0" err="1" smtClean="0"/>
              <a:t>ơi</a:t>
            </a:r>
            <a:r>
              <a:rPr lang="en-US" dirty="0" smtClean="0"/>
              <a:t> </a:t>
            </a:r>
            <a:r>
              <a:rPr lang="en-US" dirty="0" err="1" smtClean="0"/>
              <a:t>bác</a:t>
            </a:r>
            <a:r>
              <a:rPr lang="en-US" dirty="0" smtClean="0"/>
              <a:t> </a:t>
            </a:r>
            <a:r>
              <a:rPr lang="en-US" dirty="0" err="1" smtClean="0"/>
              <a:t>ngồi</a:t>
            </a:r>
            <a:r>
              <a:rPr lang="en-US" dirty="0" smtClean="0"/>
              <a:t> </a:t>
            </a:r>
            <a:r>
              <a:rPr lang="en-US" dirty="0" err="1" smtClean="0"/>
              <a:t>vào</a:t>
            </a:r>
            <a:r>
              <a:rPr lang="en-US" dirty="0" smtClean="0"/>
              <a:t> </a:t>
            </a:r>
            <a:r>
              <a:rPr lang="en-US" dirty="0" err="1" smtClean="0"/>
              <a:t>chỗ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cháu</a:t>
            </a:r>
            <a:r>
              <a:rPr lang="en-US" dirty="0" smtClean="0"/>
              <a:t> </a:t>
            </a:r>
            <a:r>
              <a:rPr lang="en-US" dirty="0" err="1" smtClean="0"/>
              <a:t>đi</a:t>
            </a:r>
            <a:endParaRPr lang="en-US" dirty="0"/>
          </a:p>
        </p:txBody>
      </p:sp>
      <p:pic>
        <p:nvPicPr>
          <p:cNvPr id="7" name="Picture 2" descr="Hình ảnh có liên qu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152400"/>
            <a:ext cx="9220200" cy="68580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0" y="5486400"/>
            <a:ext cx="9296400" cy="1524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Rồi</a:t>
            </a:r>
            <a:r>
              <a:rPr lang="en-US" sz="2400" dirty="0" smtClean="0"/>
              <a:t> </a:t>
            </a:r>
            <a:r>
              <a:rPr lang="en-US" sz="2400" dirty="0" err="1" smtClean="0"/>
              <a:t>tất</a:t>
            </a:r>
            <a:r>
              <a:rPr lang="en-US" sz="2400" dirty="0" smtClean="0"/>
              <a:t> </a:t>
            </a:r>
            <a:r>
              <a:rPr lang="en-US" sz="2400" dirty="0" err="1" smtClean="0"/>
              <a:t>cả</a:t>
            </a:r>
            <a:r>
              <a:rPr lang="en-US" sz="2400" dirty="0" smtClean="0"/>
              <a:t> </a:t>
            </a:r>
            <a:r>
              <a:rPr lang="en-US" sz="2400" dirty="0" err="1" smtClean="0"/>
              <a:t>các</a:t>
            </a:r>
            <a:r>
              <a:rPr lang="en-US" sz="2400" dirty="0" smtClean="0"/>
              <a:t> </a:t>
            </a:r>
            <a:r>
              <a:rPr lang="en-US" sz="2400" dirty="0" err="1" smtClean="0"/>
              <a:t>bạn</a:t>
            </a:r>
            <a:r>
              <a:rPr lang="en-US" sz="2400" dirty="0" smtClean="0"/>
              <a:t> </a:t>
            </a:r>
            <a:r>
              <a:rPr lang="en-US" sz="2400" dirty="0" err="1" smtClean="0"/>
              <a:t>không</a:t>
            </a:r>
            <a:r>
              <a:rPr lang="en-US" sz="2400" dirty="0" smtClean="0"/>
              <a:t> </a:t>
            </a:r>
            <a:r>
              <a:rPr lang="en-US" sz="2400" dirty="0" err="1" smtClean="0"/>
              <a:t>ai</a:t>
            </a:r>
            <a:r>
              <a:rPr lang="en-US" sz="2400" dirty="0" smtClean="0"/>
              <a:t> </a:t>
            </a:r>
            <a:r>
              <a:rPr lang="en-US" sz="2400" dirty="0" err="1" smtClean="0"/>
              <a:t>bảo</a:t>
            </a:r>
            <a:r>
              <a:rPr lang="en-US" sz="2400" dirty="0" smtClean="0"/>
              <a:t> </a:t>
            </a:r>
            <a:r>
              <a:rPr lang="en-US" sz="2400" dirty="0" err="1" smtClean="0"/>
              <a:t>ai</a:t>
            </a:r>
            <a:r>
              <a:rPr lang="en-US" sz="2400" dirty="0" smtClean="0"/>
              <a:t> </a:t>
            </a:r>
            <a:r>
              <a:rPr lang="en-US" sz="2400" dirty="0" err="1" smtClean="0"/>
              <a:t>đồng</a:t>
            </a:r>
            <a:r>
              <a:rPr lang="en-US" sz="2400" dirty="0" smtClean="0"/>
              <a:t> </a:t>
            </a:r>
            <a:r>
              <a:rPr lang="en-US" sz="2400" dirty="0" err="1" smtClean="0"/>
              <a:t>thanh</a:t>
            </a:r>
            <a:r>
              <a:rPr lang="en-US" sz="2400" dirty="0" smtClean="0"/>
              <a:t> </a:t>
            </a:r>
            <a:r>
              <a:rPr lang="en-US" sz="2400" dirty="0" err="1" smtClean="0"/>
              <a:t>nói</a:t>
            </a:r>
            <a:endParaRPr lang="en-US" sz="2400" dirty="0" smtClean="0"/>
          </a:p>
          <a:p>
            <a:pPr algn="ctr">
              <a:buFontTx/>
              <a:buChar char="-"/>
            </a:pPr>
            <a:r>
              <a:rPr lang="en-US" sz="2400" dirty="0" err="1" smtClean="0"/>
              <a:t>Bác</a:t>
            </a:r>
            <a:r>
              <a:rPr lang="en-US" sz="2400" dirty="0" smtClean="0"/>
              <a:t> </a:t>
            </a:r>
            <a:r>
              <a:rPr lang="en-US" sz="2400" dirty="0" err="1" smtClean="0"/>
              <a:t>gấu</a:t>
            </a:r>
            <a:r>
              <a:rPr lang="en-US" sz="2400" dirty="0" smtClean="0"/>
              <a:t> </a:t>
            </a:r>
            <a:r>
              <a:rPr lang="en-US" sz="2400" dirty="0" err="1" smtClean="0"/>
              <a:t>ơi</a:t>
            </a:r>
            <a:r>
              <a:rPr lang="en-US" sz="2400" dirty="0" smtClean="0"/>
              <a:t> </a:t>
            </a:r>
            <a:r>
              <a:rPr lang="en-US" sz="2400" dirty="0" err="1" smtClean="0"/>
              <a:t>cháu</a:t>
            </a:r>
            <a:r>
              <a:rPr lang="en-US" sz="2400" dirty="0" smtClean="0"/>
              <a:t> </a:t>
            </a:r>
            <a:r>
              <a:rPr lang="en-US" sz="2400" dirty="0" err="1" smtClean="0"/>
              <a:t>mời</a:t>
            </a:r>
            <a:r>
              <a:rPr lang="en-US" sz="2400" dirty="0" smtClean="0"/>
              <a:t> </a:t>
            </a:r>
            <a:r>
              <a:rPr lang="en-US" sz="2400" dirty="0" err="1" smtClean="0"/>
              <a:t>bác</a:t>
            </a:r>
            <a:r>
              <a:rPr lang="en-US" sz="2400" dirty="0" smtClean="0"/>
              <a:t> </a:t>
            </a:r>
            <a:r>
              <a:rPr lang="en-US" sz="2400" dirty="0" err="1" smtClean="0"/>
              <a:t>ngồi</a:t>
            </a:r>
            <a:r>
              <a:rPr lang="en-US" sz="2400" dirty="0" smtClean="0"/>
              <a:t> ạ</a:t>
            </a:r>
          </a:p>
          <a:p>
            <a:pPr algn="ctr">
              <a:buFontTx/>
              <a:buChar char="-"/>
            </a:pPr>
            <a:r>
              <a:rPr lang="en-US" sz="2400" dirty="0" err="1" smtClean="0"/>
              <a:t>Bác</a:t>
            </a:r>
            <a:r>
              <a:rPr lang="en-US" sz="2400" dirty="0" smtClean="0"/>
              <a:t> </a:t>
            </a:r>
            <a:r>
              <a:rPr lang="en-US" sz="2400" dirty="0" err="1" smtClean="0"/>
              <a:t>gấu</a:t>
            </a:r>
            <a:r>
              <a:rPr lang="en-US" sz="2400" dirty="0" smtClean="0"/>
              <a:t> </a:t>
            </a:r>
            <a:r>
              <a:rPr lang="en-US" sz="2400" dirty="0" err="1" smtClean="0"/>
              <a:t>cảm</a:t>
            </a:r>
            <a:r>
              <a:rPr lang="en-US" sz="2400" dirty="0" smtClean="0"/>
              <a:t> </a:t>
            </a:r>
            <a:r>
              <a:rPr lang="en-US" sz="2400" dirty="0" err="1" smtClean="0"/>
              <a:t>động</a:t>
            </a:r>
            <a:r>
              <a:rPr lang="en-US" sz="2400" dirty="0" smtClean="0"/>
              <a:t> </a:t>
            </a:r>
            <a:r>
              <a:rPr lang="en-US" sz="2400" dirty="0" err="1" smtClean="0"/>
              <a:t>nói</a:t>
            </a:r>
            <a:endParaRPr lang="en-US" sz="2400" dirty="0" smtClean="0"/>
          </a:p>
          <a:p>
            <a:pPr algn="ctr">
              <a:buFontTx/>
              <a:buChar char="-"/>
            </a:pPr>
            <a:r>
              <a:rPr lang="en-US" sz="2000" dirty="0" err="1" smtClean="0"/>
              <a:t>Cảm</a:t>
            </a:r>
            <a:r>
              <a:rPr lang="en-US" sz="2000" dirty="0" smtClean="0"/>
              <a:t> </a:t>
            </a:r>
            <a:r>
              <a:rPr lang="en-US" sz="2000" dirty="0" err="1" smtClean="0"/>
              <a:t>ơn</a:t>
            </a:r>
            <a:r>
              <a:rPr lang="en-US" sz="2000" dirty="0" smtClean="0"/>
              <a:t> </a:t>
            </a:r>
            <a:r>
              <a:rPr lang="en-US" sz="2000" dirty="0" err="1" smtClean="0"/>
              <a:t>các</a:t>
            </a:r>
            <a:r>
              <a:rPr lang="en-US" sz="2000" dirty="0" smtClean="0"/>
              <a:t> </a:t>
            </a:r>
            <a:r>
              <a:rPr lang="en-US" sz="2000" dirty="0" err="1" smtClean="0"/>
              <a:t>cháu</a:t>
            </a:r>
            <a:r>
              <a:rPr lang="en-US" sz="2000" dirty="0" smtClean="0"/>
              <a:t>. </a:t>
            </a:r>
            <a:r>
              <a:rPr lang="en-US" sz="2000" dirty="0" err="1" smtClean="0"/>
              <a:t>Nhưng</a:t>
            </a:r>
            <a:r>
              <a:rPr lang="en-US" sz="2000" dirty="0" smtClean="0"/>
              <a:t> </a:t>
            </a:r>
            <a:r>
              <a:rPr lang="en-US" sz="2000" dirty="0" err="1" smtClean="0"/>
              <a:t>bác</a:t>
            </a:r>
            <a:r>
              <a:rPr lang="en-US" sz="2000" dirty="0" smtClean="0"/>
              <a:t> </a:t>
            </a:r>
            <a:r>
              <a:rPr lang="en-US" sz="2000" dirty="0" err="1" smtClean="0"/>
              <a:t>mà</a:t>
            </a:r>
            <a:r>
              <a:rPr lang="en-US" sz="2000" dirty="0" smtClean="0"/>
              <a:t> </a:t>
            </a:r>
            <a:r>
              <a:rPr lang="en-US" sz="2000" dirty="0" err="1" smtClean="0"/>
              <a:t>ngồi</a:t>
            </a:r>
            <a:r>
              <a:rPr lang="en-US" sz="2000" dirty="0" smtClean="0"/>
              <a:t> </a:t>
            </a:r>
            <a:r>
              <a:rPr lang="en-US" sz="2000" dirty="0" err="1" smtClean="0"/>
              <a:t>thì</a:t>
            </a:r>
            <a:r>
              <a:rPr lang="en-US" sz="2000" dirty="0" smtClean="0"/>
              <a:t> </a:t>
            </a:r>
            <a:r>
              <a:rPr lang="en-US" sz="2000" dirty="0" err="1" smtClean="0"/>
              <a:t>các</a:t>
            </a:r>
            <a:r>
              <a:rPr lang="en-US" sz="2000" dirty="0" smtClean="0"/>
              <a:t> </a:t>
            </a:r>
            <a:r>
              <a:rPr lang="en-US" sz="2000" dirty="0" err="1" smtClean="0"/>
              <a:t>cháu</a:t>
            </a:r>
            <a:r>
              <a:rPr lang="en-US" sz="2000" dirty="0" smtClean="0"/>
              <a:t> </a:t>
            </a:r>
            <a:r>
              <a:rPr lang="en-US" sz="2000" dirty="0" err="1" smtClean="0"/>
              <a:t>lại</a:t>
            </a:r>
            <a:r>
              <a:rPr lang="en-US" sz="2000" dirty="0" smtClean="0"/>
              <a:t> </a:t>
            </a:r>
            <a:r>
              <a:rPr lang="en-US" sz="2000" dirty="0" err="1" smtClean="0"/>
              <a:t>phải</a:t>
            </a:r>
            <a:r>
              <a:rPr lang="en-US" sz="2000" dirty="0" smtClean="0"/>
              <a:t> </a:t>
            </a:r>
            <a:r>
              <a:rPr lang="en-US" sz="2000" dirty="0" err="1" smtClean="0"/>
              <a:t>đứng</a:t>
            </a:r>
            <a:r>
              <a:rPr lang="en-US" sz="2000" dirty="0" smtClean="0"/>
              <a:t>, </a:t>
            </a:r>
            <a:r>
              <a:rPr lang="en-US" sz="2000" dirty="0" err="1" smtClean="0"/>
              <a:t>đúng</a:t>
            </a:r>
            <a:r>
              <a:rPr lang="en-US" sz="2000" dirty="0" smtClean="0"/>
              <a:t> </a:t>
            </a:r>
            <a:r>
              <a:rPr lang="en-US" sz="2000" dirty="0" err="1" smtClean="0"/>
              <a:t>không</a:t>
            </a:r>
            <a:r>
              <a:rPr lang="en-US" sz="2000" dirty="0" smtClean="0"/>
              <a:t>?</a:t>
            </a:r>
            <a:endParaRPr lang="en-US" sz="2000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2" name="Picture 2" descr="Kết quả hình ảnh cho kiến con đi ô tô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5105400"/>
            <a:ext cx="8915400" cy="1752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Lúc</a:t>
            </a:r>
            <a:r>
              <a:rPr lang="en-US" dirty="0" smtClean="0"/>
              <a:t> </a:t>
            </a:r>
            <a:r>
              <a:rPr lang="en-US" dirty="0" err="1" smtClean="0"/>
              <a:t>đó</a:t>
            </a:r>
            <a:r>
              <a:rPr lang="en-US" dirty="0" smtClean="0"/>
              <a:t> </a:t>
            </a:r>
            <a:r>
              <a:rPr lang="en-US" dirty="0" err="1" smtClean="0"/>
              <a:t>kiến</a:t>
            </a:r>
            <a:r>
              <a:rPr lang="en-US" dirty="0" smtClean="0"/>
              <a:t> con </a:t>
            </a:r>
            <a:r>
              <a:rPr lang="en-US" dirty="0" err="1" smtClean="0"/>
              <a:t>mới</a:t>
            </a:r>
            <a:r>
              <a:rPr lang="en-US" dirty="0" smtClean="0"/>
              <a:t> </a:t>
            </a:r>
            <a:r>
              <a:rPr lang="en-US" dirty="0" err="1" smtClean="0"/>
              <a:t>đến</a:t>
            </a:r>
            <a:r>
              <a:rPr lang="en-US" dirty="0" smtClean="0"/>
              <a:t> </a:t>
            </a:r>
            <a:r>
              <a:rPr lang="en-US" dirty="0" err="1" smtClean="0"/>
              <a:t>bên</a:t>
            </a:r>
            <a:r>
              <a:rPr lang="en-US" dirty="0" smtClean="0"/>
              <a:t> </a:t>
            </a:r>
            <a:r>
              <a:rPr lang="en-US" dirty="0" err="1" smtClean="0"/>
              <a:t>bác</a:t>
            </a:r>
            <a:r>
              <a:rPr lang="en-US" dirty="0" smtClean="0"/>
              <a:t> </a:t>
            </a:r>
            <a:r>
              <a:rPr lang="en-US" dirty="0" err="1" smtClean="0"/>
              <a:t>gấu</a:t>
            </a:r>
            <a:r>
              <a:rPr lang="en-US" dirty="0" smtClean="0"/>
              <a:t> </a:t>
            </a:r>
            <a:r>
              <a:rPr lang="en-US" dirty="0" err="1" smtClean="0"/>
              <a:t>cố</a:t>
            </a:r>
            <a:r>
              <a:rPr lang="en-US" dirty="0" smtClean="0"/>
              <a:t> </a:t>
            </a:r>
            <a:r>
              <a:rPr lang="en-US" dirty="0" err="1" smtClean="0"/>
              <a:t>nhô</a:t>
            </a:r>
            <a:r>
              <a:rPr lang="en-US" dirty="0" smtClean="0"/>
              <a:t> </a:t>
            </a:r>
            <a:r>
              <a:rPr lang="en-US" dirty="0" err="1" smtClean="0"/>
              <a:t>lên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cất</a:t>
            </a:r>
            <a:r>
              <a:rPr lang="en-US" dirty="0" smtClean="0"/>
              <a:t> </a:t>
            </a:r>
            <a:r>
              <a:rPr lang="en-US" dirty="0" err="1" smtClean="0"/>
              <a:t>giọng</a:t>
            </a:r>
            <a:r>
              <a:rPr lang="en-US" dirty="0" smtClean="0"/>
              <a:t> </a:t>
            </a:r>
            <a:r>
              <a:rPr lang="en-US" dirty="0" err="1" smtClean="0"/>
              <a:t>nói</a:t>
            </a:r>
            <a:endParaRPr lang="en-US" dirty="0" smtClean="0"/>
          </a:p>
          <a:p>
            <a:pPr algn="ctr">
              <a:buFontTx/>
              <a:buChar char="-"/>
            </a:pPr>
            <a:r>
              <a:rPr lang="en-US" dirty="0" err="1" smtClean="0"/>
              <a:t>Không</a:t>
            </a:r>
            <a:r>
              <a:rPr lang="en-US" dirty="0" smtClean="0"/>
              <a:t> </a:t>
            </a:r>
            <a:r>
              <a:rPr lang="en-US" dirty="0" err="1" smtClean="0"/>
              <a:t>không</a:t>
            </a:r>
            <a:r>
              <a:rPr lang="en-US" dirty="0" smtClean="0"/>
              <a:t> </a:t>
            </a:r>
            <a:r>
              <a:rPr lang="en-US" dirty="0" err="1" smtClean="0"/>
              <a:t>mời</a:t>
            </a:r>
            <a:r>
              <a:rPr lang="en-US" dirty="0" smtClean="0"/>
              <a:t> </a:t>
            </a:r>
            <a:r>
              <a:rPr lang="en-US" dirty="0" err="1" smtClean="0"/>
              <a:t>bác</a:t>
            </a:r>
            <a:r>
              <a:rPr lang="en-US" dirty="0" smtClean="0"/>
              <a:t> </a:t>
            </a:r>
            <a:r>
              <a:rPr lang="en-US" dirty="0" err="1" smtClean="0"/>
              <a:t>lại</a:t>
            </a:r>
            <a:r>
              <a:rPr lang="en-US" dirty="0" smtClean="0"/>
              <a:t> </a:t>
            </a:r>
            <a:r>
              <a:rPr lang="en-US" dirty="0" err="1" smtClean="0"/>
              <a:t>ngồi</a:t>
            </a:r>
            <a:r>
              <a:rPr lang="en-US" dirty="0" smtClean="0"/>
              <a:t> </a:t>
            </a:r>
            <a:r>
              <a:rPr lang="en-US" dirty="0" err="1" smtClean="0"/>
              <a:t>chỗ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cháu</a:t>
            </a:r>
            <a:endParaRPr lang="en-US" dirty="0" smtClean="0"/>
          </a:p>
          <a:p>
            <a:pPr algn="ctr">
              <a:buFontTx/>
              <a:buChar char="-"/>
            </a:pPr>
            <a:r>
              <a:rPr lang="en-US" dirty="0" err="1" smtClean="0"/>
              <a:t>Bác</a:t>
            </a:r>
            <a:r>
              <a:rPr lang="en-US" dirty="0" smtClean="0"/>
              <a:t> </a:t>
            </a:r>
            <a:r>
              <a:rPr lang="en-US" dirty="0" err="1" smtClean="0"/>
              <a:t>gấu</a:t>
            </a:r>
            <a:r>
              <a:rPr lang="en-US" dirty="0" smtClean="0"/>
              <a:t> </a:t>
            </a:r>
            <a:r>
              <a:rPr lang="en-US" dirty="0" err="1" smtClean="0"/>
              <a:t>hỏi</a:t>
            </a:r>
            <a:r>
              <a:rPr lang="en-US" dirty="0" smtClean="0"/>
              <a:t> </a:t>
            </a:r>
            <a:r>
              <a:rPr lang="en-US" dirty="0" err="1" smtClean="0"/>
              <a:t>lại</a:t>
            </a:r>
            <a:endParaRPr lang="en-US" dirty="0" smtClean="0"/>
          </a:p>
          <a:p>
            <a:pPr algn="ctr">
              <a:buFontTx/>
              <a:buChar char="-"/>
            </a:pPr>
            <a:r>
              <a:rPr lang="en-US" dirty="0" err="1" smtClean="0"/>
              <a:t>Thế</a:t>
            </a:r>
            <a:r>
              <a:rPr lang="en-US" dirty="0" smtClean="0"/>
              <a:t> </a:t>
            </a:r>
            <a:r>
              <a:rPr lang="en-US" dirty="0" err="1" smtClean="0"/>
              <a:t>cháu</a:t>
            </a:r>
            <a:r>
              <a:rPr lang="en-US" dirty="0" smtClean="0"/>
              <a:t> </a:t>
            </a:r>
            <a:r>
              <a:rPr lang="en-US" dirty="0" err="1" smtClean="0"/>
              <a:t>ngồi</a:t>
            </a:r>
            <a:r>
              <a:rPr lang="en-US" dirty="0" smtClean="0"/>
              <a:t> </a:t>
            </a:r>
            <a:r>
              <a:rPr lang="en-US" dirty="0" err="1" smtClean="0"/>
              <a:t>vào</a:t>
            </a:r>
            <a:r>
              <a:rPr lang="en-US" dirty="0" smtClean="0"/>
              <a:t> </a:t>
            </a:r>
            <a:r>
              <a:rPr lang="en-US" dirty="0" err="1" smtClean="0"/>
              <a:t>đâu</a:t>
            </a:r>
            <a:r>
              <a:rPr lang="en-US" dirty="0" smtClean="0"/>
              <a:t>?</a:t>
            </a:r>
          </a:p>
          <a:p>
            <a:pPr algn="ctr">
              <a:buFontTx/>
              <a:buChar char="-"/>
            </a:pPr>
            <a:r>
              <a:rPr lang="en-US" dirty="0" smtClean="0"/>
              <a:t>- </a:t>
            </a:r>
            <a:r>
              <a:rPr lang="en-US" dirty="0" err="1" smtClean="0"/>
              <a:t>kiến</a:t>
            </a:r>
            <a:r>
              <a:rPr lang="en-US" dirty="0" smtClean="0"/>
              <a:t> con </a:t>
            </a:r>
            <a:r>
              <a:rPr lang="en-US" dirty="0" err="1" smtClean="0"/>
              <a:t>hấp</a:t>
            </a:r>
            <a:r>
              <a:rPr lang="en-US" dirty="0" smtClean="0"/>
              <a:t> hay </a:t>
            </a:r>
            <a:r>
              <a:rPr lang="en-US" dirty="0" err="1" smtClean="0"/>
              <a:t>ánh</a:t>
            </a:r>
            <a:r>
              <a:rPr lang="en-US" dirty="0" smtClean="0"/>
              <a:t> </a:t>
            </a:r>
            <a:r>
              <a:rPr lang="en-US" dirty="0" err="1" smtClean="0"/>
              <a:t>mắt</a:t>
            </a:r>
            <a:r>
              <a:rPr lang="en-US" dirty="0" smtClean="0"/>
              <a:t> </a:t>
            </a:r>
            <a:r>
              <a:rPr lang="en-US" dirty="0" err="1" smtClean="0"/>
              <a:t>một</a:t>
            </a:r>
            <a:r>
              <a:rPr lang="en-US" dirty="0" smtClean="0"/>
              <a:t> </a:t>
            </a:r>
            <a:r>
              <a:rPr lang="en-US" dirty="0" err="1" smtClean="0"/>
              <a:t>cách</a:t>
            </a:r>
            <a:r>
              <a:rPr lang="en-US" dirty="0" smtClean="0"/>
              <a:t> </a:t>
            </a:r>
            <a:r>
              <a:rPr lang="en-US" dirty="0" err="1" smtClean="0"/>
              <a:t>hóm</a:t>
            </a:r>
            <a:r>
              <a:rPr lang="en-US" dirty="0" smtClean="0"/>
              <a:t> </a:t>
            </a:r>
            <a:r>
              <a:rPr lang="en-US" dirty="0" err="1" smtClean="0"/>
              <a:t>hỉnh</a:t>
            </a:r>
            <a:r>
              <a:rPr lang="en-US" dirty="0" smtClean="0"/>
              <a:t>. </a:t>
            </a:r>
            <a:r>
              <a:rPr lang="en-US" dirty="0" err="1" smtClean="0"/>
              <a:t>Bác</a:t>
            </a:r>
            <a:r>
              <a:rPr lang="en-US" dirty="0" smtClean="0"/>
              <a:t> </a:t>
            </a:r>
            <a:r>
              <a:rPr lang="en-US" dirty="0" err="1" smtClean="0"/>
              <a:t>gấu</a:t>
            </a:r>
            <a:r>
              <a:rPr lang="en-US" dirty="0" smtClean="0"/>
              <a:t> </a:t>
            </a:r>
            <a:r>
              <a:rPr lang="en-US" dirty="0" err="1" smtClean="0"/>
              <a:t>ngồi</a:t>
            </a:r>
            <a:r>
              <a:rPr lang="en-US" dirty="0" smtClean="0"/>
              <a:t> </a:t>
            </a:r>
            <a:r>
              <a:rPr lang="en-US" dirty="0" err="1" smtClean="0"/>
              <a:t>vào</a:t>
            </a:r>
            <a:r>
              <a:rPr lang="en-US" dirty="0" smtClean="0"/>
              <a:t> </a:t>
            </a:r>
            <a:r>
              <a:rPr lang="en-US" dirty="0" err="1" smtClean="0"/>
              <a:t>chỗ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kiến</a:t>
            </a:r>
            <a:r>
              <a:rPr lang="en-US" dirty="0" smtClean="0"/>
              <a:t> con, </a:t>
            </a:r>
            <a:r>
              <a:rPr lang="en-US" dirty="0" err="1" smtClean="0"/>
              <a:t>thầm</a:t>
            </a:r>
            <a:r>
              <a:rPr lang="en-US" dirty="0" smtClean="0"/>
              <a:t> </a:t>
            </a:r>
            <a:r>
              <a:rPr lang="en-US" dirty="0" err="1" smtClean="0"/>
              <a:t>hỏi</a:t>
            </a:r>
            <a:r>
              <a:rPr lang="en-US" dirty="0" smtClean="0"/>
              <a:t>: ồ </a:t>
            </a:r>
            <a:r>
              <a:rPr lang="en-US" dirty="0" err="1" smtClean="0"/>
              <a:t>kiến</a:t>
            </a:r>
            <a:r>
              <a:rPr lang="en-US" dirty="0" smtClean="0"/>
              <a:t> con </a:t>
            </a:r>
            <a:r>
              <a:rPr lang="en-US" dirty="0" err="1" smtClean="0"/>
              <a:t>đi</a:t>
            </a:r>
            <a:r>
              <a:rPr lang="en-US" dirty="0" smtClean="0"/>
              <a:t> </a:t>
            </a:r>
            <a:r>
              <a:rPr lang="en-US" dirty="0" err="1" smtClean="0"/>
              <a:t>đâu</a:t>
            </a:r>
            <a:r>
              <a:rPr lang="en-US" dirty="0" smtClean="0"/>
              <a:t> </a:t>
            </a:r>
            <a:r>
              <a:rPr lang="en-US" dirty="0" err="1" smtClean="0"/>
              <a:t>rồi</a:t>
            </a:r>
            <a:r>
              <a:rPr lang="en-US" dirty="0" smtClean="0"/>
              <a:t> </a:t>
            </a:r>
            <a:r>
              <a:rPr lang="en-US" dirty="0" err="1" smtClean="0"/>
              <a:t>nhỉ</a:t>
            </a:r>
            <a:r>
              <a:rPr lang="en-US" dirty="0" smtClean="0"/>
              <a:t>?</a:t>
            </a:r>
            <a:endParaRPr lang="en-US" dirty="0"/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Hình ảnh có liên qu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5715000"/>
            <a:ext cx="9144000" cy="1143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Tx/>
              <a:buChar char="-"/>
            </a:pPr>
            <a:r>
              <a:rPr lang="en-US" dirty="0" err="1" smtClean="0"/>
              <a:t>Bác</a:t>
            </a:r>
            <a:r>
              <a:rPr lang="en-US" dirty="0" smtClean="0"/>
              <a:t> </a:t>
            </a:r>
            <a:r>
              <a:rPr lang="en-US" dirty="0" err="1" smtClean="0"/>
              <a:t>gấu</a:t>
            </a:r>
            <a:r>
              <a:rPr lang="en-US" dirty="0" smtClean="0"/>
              <a:t> </a:t>
            </a:r>
            <a:r>
              <a:rPr lang="en-US" dirty="0" err="1" smtClean="0"/>
              <a:t>ơi</a:t>
            </a:r>
            <a:r>
              <a:rPr lang="en-US" dirty="0" smtClean="0"/>
              <a:t> </a:t>
            </a:r>
            <a:r>
              <a:rPr lang="en-US" dirty="0" err="1" smtClean="0"/>
              <a:t>cháu</a:t>
            </a:r>
            <a:r>
              <a:rPr lang="en-US" dirty="0" smtClean="0"/>
              <a:t> ở </a:t>
            </a:r>
            <a:r>
              <a:rPr lang="en-US" dirty="0" err="1" smtClean="0"/>
              <a:t>đây</a:t>
            </a:r>
            <a:r>
              <a:rPr lang="en-US" dirty="0" smtClean="0"/>
              <a:t> </a:t>
            </a:r>
            <a:r>
              <a:rPr lang="en-US" dirty="0" err="1" smtClean="0"/>
              <a:t>thì</a:t>
            </a:r>
            <a:r>
              <a:rPr lang="en-US" dirty="0" smtClean="0"/>
              <a:t> </a:t>
            </a:r>
            <a:r>
              <a:rPr lang="en-US" dirty="0" err="1" smtClean="0"/>
              <a:t>ra</a:t>
            </a:r>
            <a:r>
              <a:rPr lang="en-US" dirty="0" smtClean="0"/>
              <a:t> </a:t>
            </a:r>
            <a:r>
              <a:rPr lang="en-US" dirty="0" err="1" smtClean="0"/>
              <a:t>kiến</a:t>
            </a:r>
            <a:r>
              <a:rPr lang="en-US" dirty="0" smtClean="0"/>
              <a:t> con </a:t>
            </a:r>
            <a:r>
              <a:rPr lang="en-US" dirty="0" err="1" smtClean="0"/>
              <a:t>ngồi</a:t>
            </a:r>
            <a:r>
              <a:rPr lang="en-US" dirty="0" smtClean="0"/>
              <a:t> </a:t>
            </a:r>
            <a:r>
              <a:rPr lang="en-US" dirty="0" err="1" smtClean="0"/>
              <a:t>trên</a:t>
            </a:r>
            <a:r>
              <a:rPr lang="en-US" dirty="0" smtClean="0"/>
              <a:t> </a:t>
            </a:r>
            <a:r>
              <a:rPr lang="en-US" dirty="0" err="1" smtClean="0"/>
              <a:t>vai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bác</a:t>
            </a:r>
            <a:r>
              <a:rPr lang="en-US" dirty="0" smtClean="0"/>
              <a:t> </a:t>
            </a:r>
            <a:r>
              <a:rPr lang="en-US" dirty="0" err="1" smtClean="0"/>
              <a:t>gấu</a:t>
            </a:r>
            <a:endParaRPr lang="en-US" dirty="0" smtClean="0"/>
          </a:p>
          <a:p>
            <a:pPr algn="ctr">
              <a:buFontTx/>
              <a:buChar char="-"/>
            </a:pPr>
            <a:r>
              <a:rPr lang="en-US" dirty="0" err="1" smtClean="0"/>
              <a:t>Trên</a:t>
            </a:r>
            <a:r>
              <a:rPr lang="en-US" dirty="0" smtClean="0"/>
              <a:t> </a:t>
            </a:r>
            <a:r>
              <a:rPr lang="en-US" dirty="0" err="1" smtClean="0"/>
              <a:t>đường</a:t>
            </a:r>
            <a:r>
              <a:rPr lang="en-US" dirty="0" smtClean="0"/>
              <a:t> </a:t>
            </a:r>
            <a:r>
              <a:rPr lang="en-US" dirty="0" err="1" smtClean="0"/>
              <a:t>đi</a:t>
            </a:r>
            <a:r>
              <a:rPr lang="en-US" dirty="0" smtClean="0"/>
              <a:t> </a:t>
            </a:r>
            <a:r>
              <a:rPr lang="en-US" dirty="0" err="1" smtClean="0"/>
              <a:t>kiến</a:t>
            </a:r>
            <a:r>
              <a:rPr lang="en-US" dirty="0" smtClean="0"/>
              <a:t> con </a:t>
            </a:r>
            <a:r>
              <a:rPr lang="en-US" dirty="0" err="1" smtClean="0"/>
              <a:t>hát</a:t>
            </a:r>
            <a:r>
              <a:rPr lang="en-US" dirty="0" smtClean="0"/>
              <a:t> </a:t>
            </a:r>
            <a:r>
              <a:rPr lang="en-US" dirty="0" err="1" smtClean="0"/>
              <a:t>cho</a:t>
            </a:r>
            <a:r>
              <a:rPr lang="en-US" dirty="0" smtClean="0"/>
              <a:t> </a:t>
            </a:r>
            <a:r>
              <a:rPr lang="en-US" dirty="0" err="1" smtClean="0"/>
              <a:t>bác</a:t>
            </a:r>
            <a:r>
              <a:rPr lang="en-US" dirty="0" smtClean="0"/>
              <a:t> </a:t>
            </a:r>
            <a:r>
              <a:rPr lang="en-US" dirty="0" err="1" smtClean="0"/>
              <a:t>gấu</a:t>
            </a:r>
            <a:r>
              <a:rPr lang="en-US" dirty="0" smtClean="0"/>
              <a:t> </a:t>
            </a:r>
            <a:r>
              <a:rPr lang="en-US" dirty="0" err="1" smtClean="0"/>
              <a:t>nghe</a:t>
            </a:r>
            <a:r>
              <a:rPr lang="en-US" dirty="0" smtClean="0"/>
              <a:t> </a:t>
            </a:r>
            <a:r>
              <a:rPr lang="en-US" dirty="0" err="1" smtClean="0"/>
              <a:t>rất</a:t>
            </a:r>
            <a:r>
              <a:rPr lang="en-US" dirty="0" smtClean="0"/>
              <a:t> </a:t>
            </a:r>
            <a:r>
              <a:rPr lang="en-US" dirty="0" err="1" smtClean="0"/>
              <a:t>nhiều</a:t>
            </a:r>
            <a:r>
              <a:rPr lang="en-US" dirty="0" smtClean="0"/>
              <a:t> </a:t>
            </a: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hát</a:t>
            </a:r>
            <a:r>
              <a:rPr lang="en-US" dirty="0" smtClean="0"/>
              <a:t> </a:t>
            </a:r>
            <a:r>
              <a:rPr lang="en-US" dirty="0" err="1" smtClean="0"/>
              <a:t>những</a:t>
            </a:r>
            <a:r>
              <a:rPr lang="en-US" dirty="0" smtClean="0"/>
              <a:t> </a:t>
            </a: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hát</a:t>
            </a:r>
            <a:r>
              <a:rPr lang="en-US" dirty="0" smtClean="0"/>
              <a:t> du </a:t>
            </a:r>
            <a:r>
              <a:rPr lang="en-US" dirty="0" err="1" smtClean="0"/>
              <a:t>dương</a:t>
            </a:r>
            <a:r>
              <a:rPr lang="en-US" dirty="0" smtClean="0"/>
              <a:t> hay </a:t>
            </a:r>
            <a:r>
              <a:rPr lang="en-US" dirty="0" err="1" smtClean="0"/>
              <a:t>quá</a:t>
            </a:r>
            <a:r>
              <a:rPr lang="en-US" dirty="0" smtClean="0"/>
              <a:t> </a:t>
            </a:r>
            <a:r>
              <a:rPr lang="en-US" dirty="0" err="1" smtClean="0"/>
              <a:t>khiến</a:t>
            </a:r>
            <a:r>
              <a:rPr lang="en-US" dirty="0" smtClean="0"/>
              <a:t> </a:t>
            </a:r>
            <a:r>
              <a:rPr lang="en-US" dirty="0" err="1" smtClean="0"/>
              <a:t>bác</a:t>
            </a:r>
            <a:r>
              <a:rPr lang="en-US" dirty="0" smtClean="0"/>
              <a:t> </a:t>
            </a:r>
            <a:r>
              <a:rPr lang="en-US" dirty="0" err="1" smtClean="0"/>
              <a:t>gấu</a:t>
            </a:r>
            <a:r>
              <a:rPr lang="en-US" dirty="0" smtClean="0"/>
              <a:t> </a:t>
            </a:r>
            <a:r>
              <a:rPr lang="en-US" dirty="0" err="1" smtClean="0"/>
              <a:t>cứ</a:t>
            </a:r>
            <a:r>
              <a:rPr lang="en-US" dirty="0" smtClean="0"/>
              <a:t> </a:t>
            </a:r>
            <a:r>
              <a:rPr lang="en-US" dirty="0" err="1" smtClean="0"/>
              <a:t>lim</a:t>
            </a:r>
            <a:r>
              <a:rPr lang="en-US" dirty="0" smtClean="0"/>
              <a:t> dim </a:t>
            </a:r>
            <a:r>
              <a:rPr lang="en-US" dirty="0" err="1" smtClean="0"/>
              <a:t>đôi</a:t>
            </a:r>
            <a:r>
              <a:rPr lang="en-US" dirty="0" smtClean="0"/>
              <a:t> </a:t>
            </a:r>
            <a:r>
              <a:rPr lang="en-US" dirty="0" err="1" smtClean="0"/>
              <a:t>mắt</a:t>
            </a:r>
            <a:r>
              <a:rPr lang="en-US" dirty="0" smtClean="0"/>
              <a:t> </a:t>
            </a:r>
            <a:r>
              <a:rPr lang="en-US" dirty="0" err="1" smtClean="0"/>
              <a:t>lắng</a:t>
            </a:r>
            <a:r>
              <a:rPr lang="en-US" dirty="0" smtClean="0"/>
              <a:t> </a:t>
            </a:r>
            <a:r>
              <a:rPr lang="en-US" dirty="0" err="1" smtClean="0"/>
              <a:t>nghe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6000" r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4400" y="0"/>
            <a:ext cx="3962400" cy="6400800"/>
          </a:xfrm>
        </p:spPr>
        <p:txBody>
          <a:bodyPr>
            <a:noAutofit/>
          </a:bodyPr>
          <a:lstStyle/>
          <a:p>
            <a:r>
              <a:rPr lang="en-US" sz="7200" dirty="0" smtClean="0">
                <a:solidFill>
                  <a:srgbClr val="1B1BCF"/>
                </a:solidFill>
                <a:latin typeface="Times New Roman" pitchFamily="18" charset="0"/>
                <a:cs typeface="Times New Roman" pitchFamily="18" charset="0"/>
              </a:rPr>
              <a:t>Đàm thoại về nội dung truyện</a:t>
            </a:r>
            <a:endParaRPr lang="en-US" sz="7200" dirty="0">
              <a:solidFill>
                <a:srgbClr val="1B1BC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0" name="AutoShape 4" descr="Kết quả hình ảnh cho kiến con đi ô t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2" name="AutoShape 6" descr="Kết quả hình ảnh cho kiến con đi ô t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4" name="AutoShape 8" descr="Kết quả hình ảnh cho kiến con đi ô t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6" name="AutoShape 10" descr="Kết quả hình ảnh cho kiến con đi ô tô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400</Words>
  <Application>Microsoft Office PowerPoint</Application>
  <PresentationFormat>On-screen Show (4:3)</PresentationFormat>
  <Paragraphs>32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Times New Roman</vt:lpstr>
      <vt:lpstr>Office Theme</vt:lpstr>
      <vt:lpstr>TRƯỜNG MẦM NON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Đàm thoại về nội dung truyện</vt:lpstr>
      <vt:lpstr>Kiến con đi đâu?</vt:lpstr>
      <vt:lpstr>PowerPoint Presentation</vt:lpstr>
      <vt:lpstr>PowerPoint Presentation</vt:lpstr>
      <vt:lpstr>PowerPoint Presentation</vt:lpstr>
      <vt:lpstr>PowerPoint Presentation</vt:lpstr>
      <vt:lpstr>Qua câu chuyện em thích nhất nhân vật nào nhất? Tại sao?</vt:lpstr>
      <vt:lpstr>PowerPoint Presentation</vt:lpstr>
      <vt:lpstr>PowerPoint Presentation</vt:lpstr>
      <vt:lpstr>   Xin chào và hẹn gặp lại các  con vào tiết học sau!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TRƯỜNG MẦM NON  HOA TRẠNG NGUYÊN CS2</dc:title>
  <dc:creator>khanhvd</dc:creator>
  <cp:lastModifiedBy>Windows User</cp:lastModifiedBy>
  <cp:revision>17</cp:revision>
  <dcterms:created xsi:type="dcterms:W3CDTF">2017-06-22T13:18:45Z</dcterms:created>
  <dcterms:modified xsi:type="dcterms:W3CDTF">2025-03-25T09:43:11Z</dcterms:modified>
</cp:coreProperties>
</file>