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lvl1pPr marL="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1pPr>
    <a:lvl2pPr marL="4572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2pPr>
    <a:lvl3pPr marL="9144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3pPr>
    <a:lvl4pPr marL="13716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4pPr>
    <a:lvl5pPr marL="1828800" indent="0" algn="l" rtl="0" eaLnBrk="0" fontAlgn="base" latinLnBrk="0" hangingPunct="0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2" autoAdjust="0"/>
    <p:restoredTop sz="93197" autoAdjust="0"/>
  </p:normalViewPr>
  <p:slideViewPr>
    <p:cSldViewPr>
      <p:cViewPr varScale="1">
        <p:scale>
          <a:sx n="68" d="100"/>
          <a:sy n="68" d="100"/>
        </p:scale>
        <p:origin x="6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2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2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2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2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0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7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57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endParaRPr lang="en-US" altLang="en-US" sz="1400"/>
          </a:p>
        </p:txBody>
      </p:sp>
      <p:sp>
        <p:nvSpPr>
          <p:cNvPr id="104857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 sz="1400"/>
          </a:p>
        </p:txBody>
      </p:sp>
      <p:sp>
        <p:nvSpPr>
          <p:cNvPr id="104858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 eaLnBrk="1" hangingPunct="1"/>
            <a:fld id="{566ABCEB-ACFC-4714-9973-3DA970169C29}" type="slidenum">
              <a:rPr lang="en-US" altLang="en-US" sz="1400"/>
              <a:pPr lvl="0" algn="r" eaLnBrk="1" hangingPunct="1"/>
              <a:t>‹#›</a:t>
            </a:fld>
            <a:endParaRPr lang="en-US" alt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wnloads\nhac-thieu-nhi-vui-nhon-hay-nhat-mua-hat-tre-em-soi-dong%2520(1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WordArt 9"/>
          <p:cNvSpPr/>
          <p:nvPr/>
        </p:nvSpPr>
        <p:spPr>
          <a:xfrm>
            <a:off x="914399" y="1681480"/>
            <a:ext cx="7315200" cy="144780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sz="4000" b="1" i="0" kern="10" spc="0" normalizeH="0" dirty="0" err="1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81" dir="2699999" algn="ctr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Giáo</a:t>
            </a:r>
            <a:r>
              <a:rPr sz="4000" b="1" i="0" kern="10" spc="0" normalizeH="0" dirty="0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81" dir="2699999" algn="ctr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sz="4000" b="1" i="0" kern="10" spc="0" normalizeH="0" dirty="0" err="1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81" dir="2699999" algn="ctr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Án</a:t>
            </a:r>
            <a:r>
              <a:rPr sz="4000" b="1" i="0" kern="10" spc="0" normalizeH="0" dirty="0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81" dir="2699999" algn="ctr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sz="4000" b="1" i="0" kern="10" spc="0" normalizeH="0" dirty="0" err="1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81" dir="2699999" algn="ctr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Khám</a:t>
            </a:r>
            <a:r>
              <a:rPr sz="4000" b="1" i="0" kern="10" spc="0" normalizeH="0" dirty="0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81" dir="2699999" algn="ctr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sz="4000" b="1" i="0" kern="10" spc="0" normalizeH="0" dirty="0" err="1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81" dir="2699999" algn="ctr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Phá</a:t>
            </a:r>
            <a:r>
              <a:rPr sz="4000" b="1" i="0" kern="10" spc="0" normalizeH="0" dirty="0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81" dir="2699999" algn="ctr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sz="4000" b="1" i="0" kern="10" spc="0" normalizeH="0" dirty="0" err="1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81" dir="2699999" algn="ctr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Khoa</a:t>
            </a:r>
            <a:r>
              <a:rPr sz="4000" b="1" i="0" kern="10" spc="0" normalizeH="0" dirty="0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81" dir="2699999" algn="ctr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sz="4000" b="1" i="0" kern="10" spc="0" normalizeH="0" dirty="0" err="1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dist="53881" dir="2699999" algn="ctr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</a:rPr>
              <a:t>Học</a:t>
            </a:r>
            <a:endParaRPr sz="4000" b="1" i="0" kern="10" spc="0" normalizeH="0" dirty="0">
              <a:ln w="9525" cap="flat" cmpd="sng">
                <a:solidFill>
                  <a:srgbClr val="FFFF00">
                    <a:alpha val="100000"/>
                  </a:srgbClr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dist="53881" dir="2699999" algn="ctr">
                  <a:srgbClr val="C0C0C0">
                    <a:alpha val="79999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48582" name="WordArt 11"/>
          <p:cNvSpPr/>
          <p:nvPr/>
        </p:nvSpPr>
        <p:spPr>
          <a:xfrm>
            <a:off x="2723270" y="3536710"/>
            <a:ext cx="5486400" cy="60960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2400" b="1" i="0" kern="10" spc="0" normalizeH="0">
                <a:ln w="19050" cap="flat" cmpd="sng">
                  <a:solidFill>
                    <a:srgbClr val="FFFF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80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Arial"/>
                <a:ea typeface="Arial"/>
              </a:rPr>
              <a:t>Khám phá trang phục mùa hè</a:t>
            </a:r>
          </a:p>
        </p:txBody>
      </p:sp>
      <p:sp>
        <p:nvSpPr>
          <p:cNvPr id="1048584" name="WordArt 13"/>
          <p:cNvSpPr/>
          <p:nvPr/>
        </p:nvSpPr>
        <p:spPr>
          <a:xfrm>
            <a:off x="1959512" y="4587755"/>
            <a:ext cx="5181600" cy="53340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1100" b="1" i="0" kern="10" spc="0" normalizeH="0" dirty="0" err="1">
                <a:ln w="19050" cap="flat" cmpd="sng">
                  <a:solidFill>
                    <a:srgbClr val="FF99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6600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Arial"/>
                <a:ea typeface="Arial"/>
              </a:rPr>
              <a:t>Đối</a:t>
            </a:r>
            <a:r>
              <a:rPr sz="1100" b="1" i="0" kern="10" spc="0" normalizeH="0" dirty="0">
                <a:ln w="19050" cap="flat" cmpd="sng">
                  <a:solidFill>
                    <a:srgbClr val="FF99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6600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sz="1100" b="1" i="0" kern="10" spc="0" normalizeH="0" dirty="0" err="1">
                <a:ln w="19050" cap="flat" cmpd="sng">
                  <a:solidFill>
                    <a:srgbClr val="FF99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6600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Arial"/>
                <a:ea typeface="Arial"/>
              </a:rPr>
              <a:t>tượng</a:t>
            </a:r>
            <a:r>
              <a:rPr sz="1100" b="1" i="0" kern="10" spc="0" normalizeH="0" dirty="0">
                <a:ln w="19050" cap="flat" cmpd="sng">
                  <a:solidFill>
                    <a:srgbClr val="FF99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6600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Arial"/>
                <a:ea typeface="Arial"/>
              </a:rPr>
              <a:t> : 4-5  </a:t>
            </a:r>
            <a:r>
              <a:rPr sz="1100" b="1" i="0" kern="10" spc="0" normalizeH="0" dirty="0" err="1">
                <a:ln w="19050" cap="flat" cmpd="sng">
                  <a:solidFill>
                    <a:srgbClr val="FF9900">
                      <a:alpha val="100000"/>
                    </a:srgbClr>
                  </a:solidFill>
                  <a:prstDash val="solid"/>
                  <a:round/>
                </a:ln>
                <a:solidFill>
                  <a:srgbClr val="FF6600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Arial"/>
                <a:ea typeface="Arial"/>
              </a:rPr>
              <a:t>tuổi</a:t>
            </a:r>
            <a:endParaRPr sz="1100" b="1" i="0" kern="10" spc="0" normalizeH="0" dirty="0">
              <a:ln w="19050" cap="flat" cmpd="sng">
                <a:solidFill>
                  <a:srgbClr val="FF9900">
                    <a:alpha val="100000"/>
                  </a:srgbClr>
                </a:solidFill>
                <a:prstDash val="solid"/>
                <a:round/>
              </a:ln>
              <a:solidFill>
                <a:srgbClr val="FF6600"/>
              </a:solidFill>
              <a:effectLst>
                <a:outerShdw dist="35921" dir="2699999" algn="ctr">
                  <a:srgbClr val="990000">
                    <a:alpha val="100000"/>
                  </a:srgbClr>
                </a:outerShdw>
              </a:effectLst>
              <a:latin typeface="Arial"/>
              <a:ea typeface="Arial"/>
            </a:endParaRPr>
          </a:p>
        </p:txBody>
      </p:sp>
      <p:sp>
        <p:nvSpPr>
          <p:cNvPr id="1048585" name="WordArt 17"/>
          <p:cNvSpPr/>
          <p:nvPr/>
        </p:nvSpPr>
        <p:spPr>
          <a:xfrm>
            <a:off x="1295400" y="3409018"/>
            <a:ext cx="1143000" cy="60960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2000" b="1" i="0" kern="10" spc="0" normalizeH="0" dirty="0" err="1">
                <a:ln w="19050" cap="flat" cmpd="sng">
                  <a:solidFill>
                    <a:srgbClr val="99CCFF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Arial"/>
                <a:ea typeface="Arial"/>
              </a:rPr>
              <a:t>Đề</a:t>
            </a:r>
            <a:r>
              <a:rPr sz="2000" b="1" i="0" kern="10" spc="0" normalizeH="0" dirty="0">
                <a:ln w="19050" cap="flat" cmpd="sng">
                  <a:solidFill>
                    <a:srgbClr val="99CCFF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Arial"/>
                <a:ea typeface="Arial"/>
              </a:rPr>
              <a:t> </a:t>
            </a:r>
            <a:r>
              <a:rPr sz="2000" b="1" i="0" kern="10" spc="0" normalizeH="0" dirty="0" err="1">
                <a:ln w="19050" cap="flat" cmpd="sng">
                  <a:solidFill>
                    <a:srgbClr val="99CCFF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Arial"/>
                <a:ea typeface="Arial"/>
              </a:rPr>
              <a:t>tài</a:t>
            </a:r>
            <a:r>
              <a:rPr sz="2000" b="1" i="0" kern="10" spc="0" normalizeH="0" dirty="0">
                <a:ln w="19050" cap="flat" cmpd="sng">
                  <a:solidFill>
                    <a:srgbClr val="99CCFF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dist="35921" dir="2699999" algn="ctr">
                    <a:srgbClr val="990000">
                      <a:alpha val="100000"/>
                    </a:srgbClr>
                  </a:outerShdw>
                </a:effectLst>
                <a:latin typeface="Arial"/>
                <a:ea typeface="Arial"/>
              </a:rPr>
              <a:t>:</a:t>
            </a:r>
          </a:p>
        </p:txBody>
      </p:sp>
      <p:sp>
        <p:nvSpPr>
          <p:cNvPr id="1048586" name="TextBox 9"/>
          <p:cNvSpPr txBox="1"/>
          <p:nvPr/>
        </p:nvSpPr>
        <p:spPr>
          <a:xfrm>
            <a:off x="3276600" y="6096000"/>
            <a:ext cx="2743200" cy="3698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/>
              <a:t>Năm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học</a:t>
            </a:r>
            <a:r>
              <a:rPr lang="en-US" altLang="en-US" sz="1800" b="1" dirty="0"/>
              <a:t> : </a:t>
            </a:r>
            <a:r>
              <a:rPr lang="en-US" altLang="en-US" sz="1800" b="1" dirty="0" smtClean="0"/>
              <a:t>2024- 2025</a:t>
            </a:r>
            <a:endParaRPr lang="zh-CN" altLang="en-US" dirty="0"/>
          </a:p>
        </p:txBody>
      </p:sp>
      <p:sp>
        <p:nvSpPr>
          <p:cNvPr id="1048587" name="TextBox 9"/>
          <p:cNvSpPr txBox="1"/>
          <p:nvPr/>
        </p:nvSpPr>
        <p:spPr>
          <a:xfrm>
            <a:off x="1759527" y="81279"/>
            <a:ext cx="6546273" cy="10156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UBND QUẬN LONG BIÊN</a:t>
            </a:r>
            <a:endParaRPr lang="zh-CN" altLang="en-US" dirty="0"/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TRƯỜNG MẦM NON </a:t>
            </a:r>
            <a:r>
              <a:rPr lang="en-US" altLang="en-US" sz="2800" b="1" dirty="0" smtClean="0"/>
              <a:t>HOA SỮA</a:t>
            </a:r>
            <a:endParaRPr lang="zh-CN" altLang="en-US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323850"/>
            <a:ext cx="89154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5" name="TextBox 2"/>
          <p:cNvSpPr txBox="1"/>
          <p:nvPr/>
        </p:nvSpPr>
        <p:spPr>
          <a:xfrm>
            <a:off x="1143000" y="2743200"/>
            <a:ext cx="7848600" cy="523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r>
              <a:rPr lang="en-US" altLang="en-US" sz="2800"/>
              <a:t>Hoạt động: Tô màu tranh trang phục mùa hè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WordArt 4"/>
          <p:cNvSpPr/>
          <p:nvPr/>
        </p:nvSpPr>
        <p:spPr>
          <a:xfrm>
            <a:off x="685800" y="762000"/>
            <a:ext cx="6172200" cy="281940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ArchUp">
              <a:avLst>
                <a:gd name="adj" fmla="val 10800009"/>
              </a:avLst>
            </a:prstTxWarp>
          </a:bodyPr>
          <a:lstStyle/>
          <a:p>
            <a:pPr algn="ctr"/>
            <a:r>
              <a:rPr sz="3600" b="1" i="0" kern="10" spc="0" normalizeH="0">
                <a:ln w="9525" cap="flat" cmpd="sng">
                  <a:solidFill>
                    <a:srgbClr val="FFFF00">
                      <a:alpha val="100000"/>
                    </a:srgbClr>
                  </a:solidFill>
                  <a:prstDash val="sysDot"/>
                  <a:round/>
                </a:ln>
                <a:solidFill>
                  <a:srgbClr val="FF6600"/>
                </a:solidFill>
                <a:latin typeface="Arial"/>
                <a:ea typeface="Arial"/>
              </a:rPr>
              <a:t>Giờ Học Kết Thúc</a:t>
            </a:r>
          </a:p>
        </p:txBody>
      </p:sp>
      <p:sp>
        <p:nvSpPr>
          <p:cNvPr id="1048597" name="WordArt 5"/>
          <p:cNvSpPr/>
          <p:nvPr/>
        </p:nvSpPr>
        <p:spPr>
          <a:xfrm>
            <a:off x="1524000" y="5943600"/>
            <a:ext cx="6248400" cy="628650"/>
          </a:xfrm>
          <a:prstGeom prst="rect">
            <a:avLst/>
          </a:prstGeom>
        </p:spPr>
        <p:txBody>
          <a:bodyPr vert="horz" wrap="none" lIns="91440" tIns="45720" rIns="91440" bIns="45720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4400" b="1" i="1" kern="10" spc="0" normalizeH="0">
                <a:ln w="12700" cap="flat" cmpd="sng">
                  <a:solidFill>
                    <a:srgbClr val="99CC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8000"/>
                </a:solidFill>
                <a:effectLst>
                  <a:outerShdw dist="35921" dir="2699999" sy="50000" kx="2115830" algn="bl">
                    <a:srgbClr val="C0C0C0">
                      <a:alpha val="79999"/>
                    </a:srgbClr>
                  </a:outerShdw>
                </a:effectLst>
                <a:latin typeface="Arial"/>
                <a:ea typeface="Arial"/>
              </a:rPr>
              <a:t>Xin Chân Thành Cảm ơn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" y="152400"/>
            <a:ext cx="89154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nhac-thieu-nhi-vui-nhon-hay-nhat-mua-hat-tre-em-soi-dong (1).mp3">
            <a:hlinkClick r:id="" action="ppaction://media"/>
          </p:cNvPr>
          <p:cNvPicPr>
            <a:picLocks/>
          </p:cNvPicPr>
          <p:nvPr>
            <a:audioFile r:link="rId1"/>
            <p:extLst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0" y="60198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3" fill="hold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5"/>
          <p:cNvSpPr/>
          <p:nvPr/>
        </p:nvSpPr>
        <p:spPr>
          <a:xfrm>
            <a:off x="-76200" y="0"/>
            <a:ext cx="9220200" cy="70104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8589" name="TextBox 1"/>
          <p:cNvSpPr txBox="1"/>
          <p:nvPr/>
        </p:nvSpPr>
        <p:spPr>
          <a:xfrm>
            <a:off x="381000" y="685800"/>
            <a:ext cx="4419600" cy="523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r>
              <a:rPr lang="en-US" altLang="en-US" sz="2800" b="1"/>
              <a:t>Nhóm 1: các loại váy</a:t>
            </a:r>
          </a:p>
        </p:txBody>
      </p:sp>
      <p:pic>
        <p:nvPicPr>
          <p:cNvPr id="2097154" name="Picture 6" descr="ANd9GcTM_GF1rEIlCUGVR0umbiVhOVzeYum5MBs9gn3ZRrCkF4SjiW_t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49300" y="444500"/>
            <a:ext cx="3200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5" name="Picture 7" descr="vay2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81600" y="444500"/>
            <a:ext cx="28956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6" name="Picture 6" descr="vay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59000" y="3810000"/>
            <a:ext cx="3581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97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5" descr="ANd9GcTS2PM3QpQXy1R-IB4pQOlUFW396fmhvecpDT52T0zZrahGSCH4q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3000" y="3352800"/>
            <a:ext cx="35814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8" name="Picture 6" descr="ANd9GcQaLaR6BonJlJnyVnmOWsaTCdUfq7PHk75S7GD2r2EexdTSrZsM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3400" y="3352800"/>
            <a:ext cx="36576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9" name="Picture 7" descr="ANd9GcTanshUpaBMkGw5y-srLM2wAu-tjfD2jj8Nm85JT3Ol9FFU9QHz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53000" y="0"/>
            <a:ext cx="3505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0" name="Picture 8" descr="vay,,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9600" y="0"/>
            <a:ext cx="37338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5"/>
          <p:cNvSpPr/>
          <p:nvPr/>
        </p:nvSpPr>
        <p:spPr>
          <a:xfrm>
            <a:off x="-76200" y="0"/>
            <a:ext cx="9220200" cy="70104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8591" name="TextBox 1"/>
          <p:cNvSpPr txBox="1"/>
          <p:nvPr/>
        </p:nvSpPr>
        <p:spPr>
          <a:xfrm>
            <a:off x="381000" y="685800"/>
            <a:ext cx="4305300" cy="523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r>
              <a:rPr lang="en-US" altLang="en-US" sz="2800" b="1"/>
              <a:t>Nhóm 2: Áo cộc tay</a:t>
            </a:r>
          </a:p>
        </p:txBody>
      </p:sp>
      <p:pic>
        <p:nvPicPr>
          <p:cNvPr id="2097161" name="Picture 11" descr="ao po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9200" y="1358900"/>
            <a:ext cx="289560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2" name="Picture 4" descr="ao so mi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86300" y="1371600"/>
            <a:ext cx="2705100" cy="248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3" name="Picture 16" descr="ANd9GcS_C8Cckwav_97I7YL030XdK7cap6L66KTxEqpbedWY01qh0-xK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33700" y="4038600"/>
            <a:ext cx="26543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971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5" descr="201109133544_ao_thun_be_gai_disney_prince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533400"/>
            <a:ext cx="4343400" cy="523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7" descr="ANd9GcQ7YirqqfRreYtjX_hKT0WGthO0HTsar68iVen2wssRDs8HV3vRU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0" y="685800"/>
            <a:ext cx="4876800" cy="50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5"/>
          <p:cNvSpPr/>
          <p:nvPr/>
        </p:nvSpPr>
        <p:spPr>
          <a:xfrm>
            <a:off x="-76200" y="0"/>
            <a:ext cx="9220200" cy="70104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48593" name="TextBox 1"/>
          <p:cNvSpPr txBox="1"/>
          <p:nvPr/>
        </p:nvSpPr>
        <p:spPr>
          <a:xfrm>
            <a:off x="381000" y="685800"/>
            <a:ext cx="3886200" cy="523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eaLnBrk="1" hangingPunct="1"/>
            <a:r>
              <a:rPr lang="en-US" altLang="en-US" sz="2800" b="1"/>
              <a:t>Nhóm 3: Quần soóc</a:t>
            </a:r>
          </a:p>
        </p:txBody>
      </p:sp>
      <p:pic>
        <p:nvPicPr>
          <p:cNvPr id="2097166" name="Picture 4" descr="quan dui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4500" y="1828800"/>
            <a:ext cx="3352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7" name="Picture 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81600" y="1866900"/>
            <a:ext cx="320992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8" name="Picture 5" descr="q dui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25762" y="4572000"/>
            <a:ext cx="2916237" cy="215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4" descr="im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533400"/>
            <a:ext cx="3429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0" name="Picture 5" descr="ANd9GcTGr5HtVlM1zeCBuDpxbNWXcbTmh6obC_y3RzYfodxguxp88_Ze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6800" y="533400"/>
            <a:ext cx="35814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4" descr="ANd9GcTLfPEO04Khk64Mync9rALJ_a7iXx9yIGduCZMji6rwJX-74lmG4w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304800"/>
            <a:ext cx="3352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2" name="Picture 5" descr="ANd9GcSdH3ZH1VQXabf2ccn55AuGr9VXjonE7ucJgVuF73OKsXMebnk11A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8200" y="3833812"/>
            <a:ext cx="3505200" cy="302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3" name="Picture 6" descr="ANd9GcSGC8SfxgEIw-bqPPyWLNUCgQD9by4mVMNBEpCXbF872o3-3YXkxA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5800" y="3733800"/>
            <a:ext cx="31242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Picture 7" descr="ANd9GcR-XIa-dD9vIv9oWhYs7Pn__oVf-ElvOPZyo5Je8v6paBZFwlc4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2000" y="228600"/>
            <a:ext cx="3352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4" name="Text Box 9"/>
          <p:cNvSpPr txBox="1"/>
          <p:nvPr/>
        </p:nvSpPr>
        <p:spPr>
          <a:xfrm>
            <a:off x="838200" y="3048000"/>
            <a:ext cx="746760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742950" indent="-28575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11430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6002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2057400" indent="-228600" algn="l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6600"/>
                </a:solidFill>
              </a:rPr>
              <a:t>Mũ, kính, áo bơi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/>
    </p:bld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(4:3)</PresentationFormat>
  <Paragraphs>14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3</cp:revision>
  <dcterms:created xsi:type="dcterms:W3CDTF">2012-04-29T06:11:52Z</dcterms:created>
  <dcterms:modified xsi:type="dcterms:W3CDTF">2025-02-17T02:27:00Z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6efca1e625274996a43ae092bee16017</vt:lpwstr>
  </property>
</Properties>
</file>