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86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7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EF24-7F73-4A59-94F7-033AA9D4FBD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4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4448" y="27432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56" y="920651"/>
            <a:ext cx="927546" cy="933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8803" y="2003367"/>
            <a:ext cx="58769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dirty="0"/>
          </a:p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LQVT: “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448" y="3640081"/>
            <a:ext cx="4110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Bùi Thị Thu Hằng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8687" y="541831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07535" y="699581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28CA60-F918-49C3-8512-04B4946F1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6"/>
    </mc:Choice>
    <mc:Fallback xmlns="">
      <p:transition spd="slow" advTm="20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uyen-ke-mam-non-cao-va-thap">
            <a:hlinkClick r:id="" action="ppaction://media"/>
            <a:extLst>
              <a:ext uri="{FF2B5EF4-FFF2-40B4-BE49-F238E27FC236}">
                <a16:creationId xmlns:a16="http://schemas.microsoft.com/office/drawing/2014/main" id="{1B9655F9-7051-4879-B8DF-F53CDF7557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3802.41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B0F6-A4DE-4E8A-B8A9-FA4E7F614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A28CA-A83A-4509-9458-AFD25FC4954E}"/>
              </a:ext>
            </a:extLst>
          </p:cNvPr>
          <p:cNvSpPr txBox="1"/>
          <p:nvPr/>
        </p:nvSpPr>
        <p:spPr>
          <a:xfrm>
            <a:off x="2205872" y="2253006"/>
            <a:ext cx="7173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C2CBDF5-759F-470B-8DD7-042C0BF21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2"/>
    </mc:Choice>
    <mc:Fallback xmlns="">
      <p:transition spd="slow" advTm="2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-cao-hon-thap-hon-thuc-hien-gv-truong-mn-dong-son">
            <a:hlinkClick r:id="" action="ppaction://media"/>
            <a:extLst>
              <a:ext uri="{FF2B5EF4-FFF2-40B4-BE49-F238E27FC236}">
                <a16:creationId xmlns:a16="http://schemas.microsoft.com/office/drawing/2014/main" id="{F97B27A8-9D11-4DD6-8893-C4F0B00F43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70" end="26961.57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276" y="8955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CB93F-8531-4E30-B73A-D02C3DBE5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02" y="2774322"/>
            <a:ext cx="2767584" cy="312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65866-9178-4C2B-ACEC-51EE219A9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86" y="4295274"/>
            <a:ext cx="2847975" cy="160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E684B1-10C9-4EBD-9C72-77D338F30BE5}"/>
              </a:ext>
            </a:extLst>
          </p:cNvPr>
          <p:cNvSpPr txBox="1"/>
          <p:nvPr/>
        </p:nvSpPr>
        <p:spPr>
          <a:xfrm>
            <a:off x="1572126" y="962526"/>
            <a:ext cx="8422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821B4-1E11-4846-9877-F368EAB66C23}"/>
              </a:ext>
            </a:extLst>
          </p:cNvPr>
          <p:cNvSpPr txBox="1"/>
          <p:nvPr/>
        </p:nvSpPr>
        <p:spPr>
          <a:xfrm>
            <a:off x="2462659" y="61284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4A398-10E2-46B2-A42B-40E3B2CEC04B}"/>
              </a:ext>
            </a:extLst>
          </p:cNvPr>
          <p:cNvSpPr txBox="1"/>
          <p:nvPr/>
        </p:nvSpPr>
        <p:spPr>
          <a:xfrm>
            <a:off x="5005529" y="61441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 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2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B8873-205D-4D10-A413-7F512B725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0605B-7A4E-4050-B145-1890BDCB7EA2}"/>
              </a:ext>
            </a:extLst>
          </p:cNvPr>
          <p:cNvSpPr txBox="1"/>
          <p:nvPr/>
        </p:nvSpPr>
        <p:spPr>
          <a:xfrm>
            <a:off x="2818614" y="1791093"/>
            <a:ext cx="6287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THE END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A1A818-C27D-4265-B541-6C3A5516D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3"/>
    </mc:Choice>
    <mc:Fallback xmlns="">
      <p:transition spd="slow" advTm="1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</TotalTime>
  <Words>120</Words>
  <Application>Microsoft Office PowerPoint</Application>
  <PresentationFormat>Widescreen</PresentationFormat>
  <Paragraphs>16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71</cp:revision>
  <dcterms:created xsi:type="dcterms:W3CDTF">2021-10-14T07:48:54Z</dcterms:created>
  <dcterms:modified xsi:type="dcterms:W3CDTF">2023-04-15T04:53:51Z</dcterms:modified>
</cp:coreProperties>
</file>