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84" r:id="rId5"/>
    <p:sldId id="286" r:id="rId6"/>
    <p:sldId id="28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 PRO" initials="W1P" lastIdx="1" clrIdx="0">
    <p:extLst>
      <p:ext uri="{19B8F6BF-5375-455C-9EA6-DF929625EA0E}">
        <p15:presenceInfo xmlns:p15="http://schemas.microsoft.com/office/powerpoint/2012/main" userId="WINDOWS 10 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707" y="409903"/>
            <a:ext cx="4683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5922" y="4132185"/>
            <a:ext cx="34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05922" y="4662332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QUÊN VỚI TOÁN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3 ,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C5CE-F074-ABE2-4461-6D050ADE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animals in a field&#10;&#10;Description automatically generated">
            <a:extLst>
              <a:ext uri="{FF2B5EF4-FFF2-40B4-BE49-F238E27FC236}">
                <a16:creationId xmlns:a16="http://schemas.microsoft.com/office/drawing/2014/main" id="{2839A868-DC93-97A3-050F-BB1F305FE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8E2EF-D5E7-2141-810F-98C62A682B53}"/>
              </a:ext>
            </a:extLst>
          </p:cNvPr>
          <p:cNvSpPr txBox="1"/>
          <p:nvPr/>
        </p:nvSpPr>
        <p:spPr>
          <a:xfrm>
            <a:off x="2286000" y="1496343"/>
            <a:ext cx="6572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363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rame with cartoon animals&#10;&#10;Description automatically generated">
            <a:extLst>
              <a:ext uri="{FF2B5EF4-FFF2-40B4-BE49-F238E27FC236}">
                <a16:creationId xmlns:a16="http://schemas.microsoft.com/office/drawing/2014/main" id="{77D0DADF-EA49-0572-6D44-69C4BB330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D368F-E09A-14EC-0341-B261DC08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1512791"/>
            <a:ext cx="10515600" cy="240606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.Phương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48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tooth fairy&#10;&#10;Description automatically generated">
            <a:extLst>
              <a:ext uri="{FF2B5EF4-FFF2-40B4-BE49-F238E27FC236}">
                <a16:creationId xmlns:a16="http://schemas.microsoft.com/office/drawing/2014/main" id="{0798CE68-92F5-DEFE-C2E8-C5C1DAA47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C05E9-93A8-4906-B26B-237B6F6C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22" y="252191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br>
              <a:rPr lang="en-GB" sz="3600" b="1" dirty="0">
                <a:latin typeface="Time New Roman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pic>
        <p:nvPicPr>
          <p:cNvPr id="7" name="y2mate.com - Vũ điệu hóa đá">
            <a:hlinkClick r:id="" action="ppaction://media"/>
            <a:extLst>
              <a:ext uri="{FF2B5EF4-FFF2-40B4-BE49-F238E27FC236}">
                <a16:creationId xmlns:a16="http://schemas.microsoft.com/office/drawing/2014/main" id="{ED53DBFD-5713-5F92-60EB-2E2853B37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61" y="5499652"/>
            <a:ext cx="374374" cy="3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tooth fairy&#10;&#10;Description automatically generated">
            <a:extLst>
              <a:ext uri="{FF2B5EF4-FFF2-40B4-BE49-F238E27FC236}">
                <a16:creationId xmlns:a16="http://schemas.microsoft.com/office/drawing/2014/main" id="{0798CE68-92F5-DEFE-C2E8-C5C1DAA47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C05E9-93A8-4906-B26B-237B6F6C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22" y="252191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7" name="y2mate.com - Vũ điệu hóa đá">
            <a:hlinkClick r:id="" action="ppaction://media"/>
            <a:extLst>
              <a:ext uri="{FF2B5EF4-FFF2-40B4-BE49-F238E27FC236}">
                <a16:creationId xmlns:a16="http://schemas.microsoft.com/office/drawing/2014/main" id="{ED53DBFD-5713-5F92-60EB-2E2853B37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61" y="5499652"/>
            <a:ext cx="374374" cy="3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EF6E-F7F4-F6EA-3F46-A0BEC1B3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tooth fairy&#10;&#10;Description automatically generated">
            <a:extLst>
              <a:ext uri="{FF2B5EF4-FFF2-40B4-BE49-F238E27FC236}">
                <a16:creationId xmlns:a16="http://schemas.microsoft.com/office/drawing/2014/main" id="{6453C45F-A175-AD4E-6E93-4176E5AFD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03446-858A-7221-B51B-BBF5744D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22" y="252191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y2mate.com - Vũ điệu hóa đá">
            <a:hlinkClick r:id="" action="ppaction://media"/>
            <a:extLst>
              <a:ext uri="{FF2B5EF4-FFF2-40B4-BE49-F238E27FC236}">
                <a16:creationId xmlns:a16="http://schemas.microsoft.com/office/drawing/2014/main" id="{81A07175-715E-BD50-A23E-70C778F79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61" y="5499652"/>
            <a:ext cx="374374" cy="3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9752" cy="6816089"/>
          </a:xfrm>
        </p:spPr>
      </p:pic>
      <p:sp>
        <p:nvSpPr>
          <p:cNvPr id="6" name="TextBox 5"/>
          <p:cNvSpPr txBox="1"/>
          <p:nvPr/>
        </p:nvSpPr>
        <p:spPr>
          <a:xfrm>
            <a:off x="4430055" y="365125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0025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116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2.Phương pháp, hình thức tổ chức:        </vt:lpstr>
      <vt:lpstr>Trò chơi :Thi xem ai nhanh          </vt:lpstr>
      <vt:lpstr>Trò chơi âm nhạc: Tìm nhà          Lần 1</vt:lpstr>
      <vt:lpstr>Trò chơi âm nhạc: Tìm nhà          Lần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27</cp:revision>
  <dcterms:created xsi:type="dcterms:W3CDTF">2022-11-06T22:46:15Z</dcterms:created>
  <dcterms:modified xsi:type="dcterms:W3CDTF">2024-10-28T16:27:15Z</dcterms:modified>
</cp:coreProperties>
</file>