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0" r:id="rId4"/>
    <p:sldId id="257" r:id="rId5"/>
    <p:sldId id="264" r:id="rId6"/>
    <p:sldId id="266" r:id="rId7"/>
    <p:sldId id="267" r:id="rId8"/>
    <p:sldId id="268" r:id="rId9"/>
    <p:sldId id="272" r:id="rId10"/>
    <p:sldId id="269" r:id="rId11"/>
    <p:sldId id="274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6" autoAdjust="0"/>
    <p:restoredTop sz="94617" autoAdjust="0"/>
  </p:normalViewPr>
  <p:slideViewPr>
    <p:cSldViewPr snapToGrid="0">
      <p:cViewPr varScale="1">
        <p:scale>
          <a:sx n="63" d="100"/>
          <a:sy n="63" d="100"/>
        </p:scale>
        <p:origin x="90" y="390"/>
      </p:cViewPr>
      <p:guideLst/>
    </p:cSldViewPr>
  </p:slideViewPr>
  <p:outlineViewPr>
    <p:cViewPr>
      <p:scale>
        <a:sx n="33" d="100"/>
        <a:sy n="33" d="100"/>
      </p:scale>
      <p:origin x="0" y="-6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8832-D0E0-433C-8B71-82AAC285A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6512C-5547-4787-A967-9BEA61022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37315-D611-4AFC-9811-0CB4ED028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F641-25E9-4268-84A2-9D9B09245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F2C44-1F98-42FB-B70A-6BCA216C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ACCB-A16D-46A4-93F1-136AF14E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672E0-093C-4EB3-8B54-5D90744A2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04ED8-1911-4C3A-9FDA-15C65FE6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B098-C0F2-456C-B55E-F8C3CBE38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67F16-F829-43F9-9EBE-74AC08BE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79A17F-1F54-4E58-AF35-C6A5ED1C24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8ECA1-6BC7-44B9-915A-281C8A219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46361-8E9D-46A9-8B6C-8DC3BB10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EF13E-BFB3-4886-9BA5-09C1AAF3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8EAE5-04D2-4324-B8F5-B602F559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0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A740-B848-4FC8-95A7-90F70BDDA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8DF26-16A6-4EEF-B68E-4D69308E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D1B56-013D-4883-B6DB-04EEB57C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1C6C0-8080-4086-AF58-1957376C1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9608E-A69F-4D77-B71D-853A4360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6097-0F7E-4BB6-9D1A-83AB5F454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D46B7-BD88-4797-8C14-207645DDF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C4D8E-01C1-4FE7-BDB1-10FFE07E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3FFB2-CE71-409A-B0BA-AD1E1959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CFBE1-0A5D-4E0F-961B-58B9CAEE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BB47-6F33-4DD5-9216-6AA90254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62F1B-4E59-4F92-9FCD-FA06DD9A8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C6836A-7DF2-49DE-8A01-5540C6392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A4F30-1022-4924-9F06-D1B4F06D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6490C-F802-43F9-BEB6-FCEE7518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F35F-1D08-403E-A246-121EBF88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62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F6F2-E2C5-4899-89EA-B1D197E13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C41E0-11D8-44AA-B3F3-CAE8B8F20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0DEA8-63E9-4F0B-BE51-F702A82BD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EF1B5F-216F-4512-9C8E-020E92FBC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3D777-2837-41DC-A90B-7C2A3C126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1D44C-6B1C-42D0-A0B8-4F8AC0223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24285D-ECB2-48EE-A1A2-4190DABD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5B486B-CD6C-4DCC-A700-8ED07169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7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0A08B-00FB-41AF-BD96-F2EA307F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CA5BA-8EFD-4D7D-A9AF-E335C5321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18C4D-5AD9-44AF-96D5-7DE94493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021E3-B584-4155-A80B-34106E2A2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6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1E891-096F-4C47-8E35-96B79D23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30093-F182-49F6-9A63-FA292AF0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F3248-78B7-4E57-85C3-D792E2E2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3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3EC48-D9A9-484B-A99B-B20E74A46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8CC9-3685-48CF-A2B4-BB38C81A0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414B4-DCF2-4D9F-B451-8EE6E921D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C9F3-B738-4380-BD53-0F87D1D7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97E2-2805-4720-9125-0BBA7143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1B6D3-4627-4CCE-A898-9B50690E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9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E36B-CCE3-4553-8E00-538789E49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7753B3-ABF3-4CA4-8D83-750A89785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B3A3F-A44B-42E1-8DA3-7A2DC7C82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D167D-BB21-48DC-9923-7CEE765E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EEDF3-369C-418A-ABF1-F8C5C551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8990E-5C72-425B-8DF4-350F3B21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4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2CB4B-33F1-4650-802D-71FE9F41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83052-B62F-4869-8423-CC7420D23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C5E3-7E6F-4F59-BD61-A9D7CC9DD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52553-FD54-4E1A-A4B1-06F5C540627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53C-DCAC-49F5-A31F-9A914C695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F5BA5-BBE5-489E-BE91-A002D8C3A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D702-E68B-4CE4-83A5-3B00A2827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C33B42-8AEC-4FE5-BA53-5A0C33388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E09F4-7934-402B-8DEB-C40BED2FC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0"/>
            <a:ext cx="9144000" cy="4584892"/>
          </a:xfrm>
        </p:spPr>
        <p:txBody>
          <a:bodyPr>
            <a:normAutofit/>
          </a:bodyPr>
          <a:lstStyle/>
          <a:p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 </a:t>
            </a: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b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b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4DD20-C1E2-490C-A2ED-2EFE221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474534"/>
            <a:ext cx="9144000" cy="242789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5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 – 25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18 – 20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80F9C-1823-46D8-BDCB-2C2536501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61" y="1424265"/>
            <a:ext cx="1066441" cy="107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02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7E51A5-1DBD-65F1-7480-ACE5D8748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2876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86EBF-D117-B89D-E290-7E7632A3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99319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L1 )</a:t>
            </a:r>
          </a:p>
        </p:txBody>
      </p:sp>
      <p:pic>
        <p:nvPicPr>
          <p:cNvPr id="10" name="tro choi AN nhanh cham">
            <a:hlinkClick r:id="" action="ppaction://media"/>
            <a:extLst>
              <a:ext uri="{FF2B5EF4-FFF2-40B4-BE49-F238E27FC236}">
                <a16:creationId xmlns:a16="http://schemas.microsoft.com/office/drawing/2014/main" id="{90A44CFD-CB97-A8DE-79DF-96C9414E7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40747-B573-6B18-BE37-FA94A8DE3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54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5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7E51A5-1DBD-65F1-7480-ACE5D8748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2876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86EBF-D117-B89D-E290-7E7632A3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99319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L2 )</a:t>
            </a:r>
          </a:p>
        </p:txBody>
      </p:sp>
      <p:pic>
        <p:nvPicPr>
          <p:cNvPr id="10" name="tro choi AN nhanh cham">
            <a:hlinkClick r:id="" action="ppaction://media"/>
            <a:extLst>
              <a:ext uri="{FF2B5EF4-FFF2-40B4-BE49-F238E27FC236}">
                <a16:creationId xmlns:a16="http://schemas.microsoft.com/office/drawing/2014/main" id="{90A44CFD-CB97-A8DE-79DF-96C9414E7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40747-B573-6B18-BE37-FA94A8DE3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54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B2DFE6-B265-C57E-FF50-8B91CE8C9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13673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762FBA-0E12-3D4A-57F6-71711A07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654" y="144577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65EBDD-4182-664C-8D96-66BE2F0F2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354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F7FB5-CB94-E3B3-D4E4-069B002C8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568545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18125-7838-570E-FA9E-D2889421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45" y="147348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2020A-9229-C807-EF87-15E389C9F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" y="0"/>
            <a:ext cx="59354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7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79847E-AFD2-420A-9DCA-11056424A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34A12-C72F-40AA-BAA5-D1AE71A2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5" y="28982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Walking In The Jungle _ Super Simple Songs">
            <a:hlinkClick r:id="" action="ppaction://media"/>
            <a:extLst>
              <a:ext uri="{FF2B5EF4-FFF2-40B4-BE49-F238E27FC236}">
                <a16:creationId xmlns:a16="http://schemas.microsoft.com/office/drawing/2014/main" id="{DB04F354-3FEE-455A-E9ED-5CC242167B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118" y="1825625"/>
            <a:ext cx="7735887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04418-4B50-8D9E-AA24-30565738F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82"/>
            <a:ext cx="59354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C79F-CCB3-4FD7-91C3-0437EC43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4AC7DE-A069-4E96-9DF6-F7C95A9F9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DC35F-3C35-46DA-8134-B4F04BD2F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4470" cy="879279"/>
          </a:xfrm>
          <a:prstGeom prst="rect">
            <a:avLst/>
          </a:prstGeom>
        </p:spPr>
      </p:pic>
      <p:pic>
        <p:nvPicPr>
          <p:cNvPr id="3" name="AM THANH-01">
            <a:hlinkClick r:id="" action="ppaction://media"/>
            <a:extLst>
              <a:ext uri="{FF2B5EF4-FFF2-40B4-BE49-F238E27FC236}">
                <a16:creationId xmlns:a16="http://schemas.microsoft.com/office/drawing/2014/main" id="{3E4E8EFB-7319-B5B4-2761-320D16A7F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E6835AF7-B87B-9BC3-868B-7C9A2D764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87C79F-CCB3-4FD7-91C3-0437EC43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DC35F-3C35-46DA-8134-B4F04BD2F9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20"/>
            <a:ext cx="593546" cy="596810"/>
          </a:xfrm>
          <a:prstGeom prst="rect">
            <a:avLst/>
          </a:prstGeom>
        </p:spPr>
      </p:pic>
      <p:pic>
        <p:nvPicPr>
          <p:cNvPr id="3" name="Nhac khong loi nhe">
            <a:hlinkClick r:id="" action="ppaction://media"/>
            <a:extLst>
              <a:ext uri="{FF2B5EF4-FFF2-40B4-BE49-F238E27FC236}">
                <a16:creationId xmlns:a16="http://schemas.microsoft.com/office/drawing/2014/main" id="{879A83C8-CA09-8EBA-40DD-1568E5E2A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9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17EC26BB-0170-F53B-DFF5-9B4C70B9A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53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E5C12-FC65-9EDA-BF18-8ECFFA29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A GAY">
            <a:hlinkClick r:id="" action="ppaction://media"/>
            <a:extLst>
              <a:ext uri="{FF2B5EF4-FFF2-40B4-BE49-F238E27FC236}">
                <a16:creationId xmlns:a16="http://schemas.microsoft.com/office/drawing/2014/main" id="{F6932355-3A11-36EE-9CD1-01B3DEEC6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900" y="2055813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87977-8101-4A09-9D4A-6329847819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34"/>
            <a:ext cx="59354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8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09CCC532-4011-DC8C-87B8-3BE527F92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53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F88104-999B-C125-EC1C-21586E4D0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EO">
            <a:hlinkClick r:id="" action="ppaction://media"/>
            <a:extLst>
              <a:ext uri="{FF2B5EF4-FFF2-40B4-BE49-F238E27FC236}">
                <a16:creationId xmlns:a16="http://schemas.microsoft.com/office/drawing/2014/main" id="{03F6DE61-3B0C-3C5D-6F04-3CF77F6428D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6900" y="235458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F8CA2-1244-0195-0274-1597D66FE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20"/>
            <a:ext cx="59354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5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069CD-E729-05CC-A120-FC3E642B2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D1699A0-F0EF-F1BD-2000-19C84C7E7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53800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70D292-73F5-8FC5-F51B-2DBB2BCB7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20"/>
            <a:ext cx="593546" cy="596810"/>
          </a:xfrm>
          <a:prstGeom prst="rect">
            <a:avLst/>
          </a:prstGeom>
        </p:spPr>
      </p:pic>
      <p:pic>
        <p:nvPicPr>
          <p:cNvPr id="3" name="DONG HO">
            <a:hlinkClick r:id="" action="ppaction://media"/>
            <a:extLst>
              <a:ext uri="{FF2B5EF4-FFF2-40B4-BE49-F238E27FC236}">
                <a16:creationId xmlns:a16="http://schemas.microsoft.com/office/drawing/2014/main" id="{1A177545-8B9C-9F31-BF47-C11F66B66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900" y="2055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CD2F-814F-1204-D3BF-96C5BFC2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B99DB5-FC62-5987-4FD9-3B2F06D6B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538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5028F-66E6-1F2C-FBDA-09429364A62A}"/>
              </a:ext>
            </a:extLst>
          </p:cNvPr>
          <p:cNvSpPr txBox="1"/>
          <p:nvPr/>
        </p:nvSpPr>
        <p:spPr>
          <a:xfrm>
            <a:off x="1839191" y="1506022"/>
            <a:ext cx="61444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647580-644C-2A4E-B9FC-3DF1DA51E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20"/>
            <a:ext cx="593546" cy="5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47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125</Words>
  <Application>Microsoft Office PowerPoint</Application>
  <PresentationFormat>Widescreen</PresentationFormat>
  <Paragraphs>13</Paragraphs>
  <Slides>12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  ỦY BAN NHÂN DÂN QUẬN LONG BIÊN TRƯỜNG MẦM NON HOA SỮA         LĨNH VỰC PHÁT TRIỂN NHẬN THỨC KHÁM PHÁ KHOA HỌC  Đề tài : Tác dụng của đôi tai </vt:lpstr>
      <vt:lpstr>1. Ổn định tổ chức</vt:lpstr>
      <vt:lpstr>2. Phương pháp, hình thức tổ chức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2: Cặp đôi hoàn hảo ( L1 )</vt:lpstr>
      <vt:lpstr>Trò chơi 2 : Cặp đôi hoàn hảo ( L2 )</vt:lpstr>
      <vt:lpstr>XIN CHÂN THÀNH CẢM ƠN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PHÒNG GIÁO DỤC VÀ ĐẠO TẠO QUẬN LONG BIÊN TRƯỜNG MẦM NON HOA SỮA          LĨNH VỰC PHÁT TRIỂN THẨM MỸ HOẠT ĐỘNG TẠO HÌNH  Đề tài : Vẽ và tô màu đàn Guitar   </dc:title>
  <dc:creator>Admin</dc:creator>
  <cp:lastModifiedBy>Admin</cp:lastModifiedBy>
  <cp:revision>14</cp:revision>
  <dcterms:created xsi:type="dcterms:W3CDTF">2022-01-01T06:24:23Z</dcterms:created>
  <dcterms:modified xsi:type="dcterms:W3CDTF">2022-10-19T16:16:53Z</dcterms:modified>
</cp:coreProperties>
</file>