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533ED-3F8D-49D8-BAE6-43EDBBDC02A7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A02B7-5B7A-4486-B895-C5C9FE1DF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8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3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7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7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9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7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3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0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C8CCD-7252-4CFD-8F86-FD84B28738AB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0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6400" y="14478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114" y="2362199"/>
            <a:ext cx="7543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zíc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zắc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ChuThoCon-V.A-26128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4495800"/>
            <a:ext cx="609600" cy="609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" y="76200"/>
            <a:ext cx="9143999" cy="6324600"/>
          </a:xfrm>
        </p:spPr>
      </p:pic>
      <p:sp>
        <p:nvSpPr>
          <p:cNvPr id="5" name="TextBox 4"/>
          <p:cNvSpPr txBox="1"/>
          <p:nvPr/>
        </p:nvSpPr>
        <p:spPr>
          <a:xfrm>
            <a:off x="609600" y="7620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771" y="2177533"/>
            <a:ext cx="745671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Ném trúng đích nằm ngang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 tiếp sức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0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05000" y="76200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Khởi</a:t>
            </a:r>
            <a:r>
              <a:rPr lang="en-US" sz="6600" b="1" dirty="0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.VnMemorandum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95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1430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Ném trúng đích nằm ngang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59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304800"/>
            <a:ext cx="9143999" cy="7162800"/>
          </a:xfrm>
        </p:spPr>
      </p:pic>
      <p:sp>
        <p:nvSpPr>
          <p:cNvPr id="5" name="TextBox 4"/>
          <p:cNvSpPr txBox="1"/>
          <p:nvPr/>
        </p:nvSpPr>
        <p:spPr>
          <a:xfrm>
            <a:off x="1905000" y="11430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8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8006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 tiếp sức</a:t>
            </a:r>
            <a:endParaRPr lang="en-US" sz="9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5" name="HappyBirthday-VA_9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101</Words>
  <Application>Microsoft Office PowerPoint</Application>
  <PresentationFormat>On-screen Show (4:3)</PresentationFormat>
  <Paragraphs>17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.VnMemorandum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C3</dc:creator>
  <cp:lastModifiedBy>Admin</cp:lastModifiedBy>
  <cp:revision>23</cp:revision>
  <dcterms:created xsi:type="dcterms:W3CDTF">2018-09-23T00:58:49Z</dcterms:created>
  <dcterms:modified xsi:type="dcterms:W3CDTF">2025-03-21T09:28:31Z</dcterms:modified>
</cp:coreProperties>
</file>