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8"/>
  </p:notesMasterIdLst>
  <p:sldIdLst>
    <p:sldId id="257" r:id="rId3"/>
    <p:sldId id="262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61012" y="2609154"/>
            <a:ext cx="7023514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xe đạp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0352" y="42934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2024 - 2025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227708" y="1450246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nhac y t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6609" y="287472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98126" y="2638697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49</Words>
  <Application>Microsoft Office PowerPoint</Application>
  <PresentationFormat>Widescreen</PresentationFormat>
  <Paragraphs>10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30</cp:revision>
  <dcterms:created xsi:type="dcterms:W3CDTF">2020-06-08T02:14:21Z</dcterms:created>
  <dcterms:modified xsi:type="dcterms:W3CDTF">2025-03-21T09:15:17Z</dcterms:modified>
</cp:coreProperties>
</file>