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816" y="66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9.jpe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jpeg"/><Relationship Id="rId7" Type="http://schemas.openxmlformats.org/officeDocument/2006/relationships/image" Target="../media/image28.jpeg"/><Relationship Id="rId12" Type="http://schemas.openxmlformats.org/officeDocument/2006/relationships/image" Target="../media/image47.jpeg"/><Relationship Id="rId17" Type="http://schemas.openxmlformats.org/officeDocument/2006/relationships/image" Target="../media/image22.jpeg"/><Relationship Id="rId2" Type="http://schemas.openxmlformats.org/officeDocument/2006/relationships/audio" Target="../media/media11.mp3"/><Relationship Id="rId16" Type="http://schemas.openxmlformats.org/officeDocument/2006/relationships/image" Target="../media/image31.jpeg"/><Relationship Id="rId20" Type="http://schemas.openxmlformats.org/officeDocument/2006/relationships/image" Target="../media/image32.png"/><Relationship Id="rId1" Type="http://schemas.microsoft.com/office/2007/relationships/media" Target="../media/media11.mp3"/><Relationship Id="rId6" Type="http://schemas.openxmlformats.org/officeDocument/2006/relationships/image" Target="../media/image27.jpeg"/><Relationship Id="rId11" Type="http://schemas.openxmlformats.org/officeDocument/2006/relationships/image" Target="../media/image24.jpeg"/><Relationship Id="rId5" Type="http://schemas.openxmlformats.org/officeDocument/2006/relationships/image" Target="../media/image26.jpeg"/><Relationship Id="rId15" Type="http://schemas.openxmlformats.org/officeDocument/2006/relationships/image" Target="../media/image25.jpeg"/><Relationship Id="rId23" Type="http://schemas.openxmlformats.org/officeDocument/2006/relationships/image" Target="../media/image49.png"/><Relationship Id="rId10" Type="http://schemas.openxmlformats.org/officeDocument/2006/relationships/image" Target="../media/image30.jpeg"/><Relationship Id="rId19" Type="http://schemas.openxmlformats.org/officeDocument/2006/relationships/image" Target="../media/image20.GIF"/><Relationship Id="rId4" Type="http://schemas.openxmlformats.org/officeDocument/2006/relationships/image" Target="../media/image1.png"/><Relationship Id="rId9" Type="http://schemas.openxmlformats.org/officeDocument/2006/relationships/image" Target="../media/image46.jpeg"/><Relationship Id="rId14" Type="http://schemas.openxmlformats.org/officeDocument/2006/relationships/image" Target="../media/image48.jpeg"/><Relationship Id="rId22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5.GIF"/><Relationship Id="rId7" Type="http://schemas.openxmlformats.org/officeDocument/2006/relationships/image" Target="../media/image27.jpeg"/><Relationship Id="rId12" Type="http://schemas.openxmlformats.org/officeDocument/2006/relationships/image" Target="../media/image24.jpeg"/><Relationship Id="rId17" Type="http://schemas.openxmlformats.org/officeDocument/2006/relationships/image" Target="../media/image32.png"/><Relationship Id="rId2" Type="http://schemas.openxmlformats.org/officeDocument/2006/relationships/audio" Target="../media/media17.mp3"/><Relationship Id="rId16" Type="http://schemas.openxmlformats.org/officeDocument/2006/relationships/image" Target="../media/image20.GIF"/><Relationship Id="rId20" Type="http://schemas.openxmlformats.org/officeDocument/2006/relationships/image" Target="../media/image19.jpeg"/><Relationship Id="rId1" Type="http://schemas.microsoft.com/office/2007/relationships/media" Target="../media/media17.mp3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hyperlink" Target="http://truongton.net/forum/vcheckvirus.php?url=http://truongton.net/forum/vcheckvirus.php?url%3Dhttp%3A%2F%2Fanhso.net" TargetMode="External"/><Relationship Id="rId10" Type="http://schemas.openxmlformats.org/officeDocument/2006/relationships/image" Target="../media/image29.jpeg"/><Relationship Id="rId19" Type="http://schemas.openxmlformats.org/officeDocument/2006/relationships/image" Target="../media/image34.jpeg"/><Relationship Id="rId4" Type="http://schemas.openxmlformats.org/officeDocument/2006/relationships/image" Target="../media/image1.png"/><Relationship Id="rId9" Type="http://schemas.openxmlformats.org/officeDocument/2006/relationships/image" Target="../media/image23.jpeg"/><Relationship Id="rId1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5.GIF"/><Relationship Id="rId7" Type="http://schemas.openxmlformats.org/officeDocument/2006/relationships/image" Target="../media/image27.jpeg"/><Relationship Id="rId12" Type="http://schemas.openxmlformats.org/officeDocument/2006/relationships/image" Target="../media/image24.jpeg"/><Relationship Id="rId17" Type="http://schemas.openxmlformats.org/officeDocument/2006/relationships/image" Target="../media/image32.png"/><Relationship Id="rId2" Type="http://schemas.openxmlformats.org/officeDocument/2006/relationships/audio" Target="../media/media19.mp3"/><Relationship Id="rId16" Type="http://schemas.openxmlformats.org/officeDocument/2006/relationships/image" Target="../media/image20.GIF"/><Relationship Id="rId20" Type="http://schemas.openxmlformats.org/officeDocument/2006/relationships/image" Target="../media/image19.jpeg"/><Relationship Id="rId1" Type="http://schemas.microsoft.com/office/2007/relationships/media" Target="../media/media19.mp3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hyperlink" Target="http://truongton.net/forum/vcheckvirus.php?url=http://truongton.net/forum/vcheckvirus.php?url%3Dhttp%3A%2F%2Fanhso.net" TargetMode="External"/><Relationship Id="rId10" Type="http://schemas.openxmlformats.org/officeDocument/2006/relationships/image" Target="../media/image29.jpeg"/><Relationship Id="rId19" Type="http://schemas.openxmlformats.org/officeDocument/2006/relationships/image" Target="../media/image34.jpeg"/><Relationship Id="rId4" Type="http://schemas.openxmlformats.org/officeDocument/2006/relationships/image" Target="../media/image1.png"/><Relationship Id="rId9" Type="http://schemas.openxmlformats.org/officeDocument/2006/relationships/image" Target="../media/image23.jpeg"/><Relationship Id="rId1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GIF"/><Relationship Id="rId12" Type="http://schemas.openxmlformats.org/officeDocument/2006/relationships/image" Target="../media/image39.jpeg"/><Relationship Id="rId17" Type="http://schemas.openxmlformats.org/officeDocument/2006/relationships/image" Target="../media/image19.jpeg"/><Relationship Id="rId2" Type="http://schemas.openxmlformats.org/officeDocument/2006/relationships/audio" Target="../media/media21.mp3"/><Relationship Id="rId16" Type="http://schemas.openxmlformats.org/officeDocument/2006/relationships/image" Target="../media/image24.jpeg"/><Relationship Id="rId1" Type="http://schemas.microsoft.com/office/2007/relationships/media" Target="../media/media21.mp3"/><Relationship Id="rId6" Type="http://schemas.openxmlformats.org/officeDocument/2006/relationships/image" Target="../media/image37.GIF"/><Relationship Id="rId11" Type="http://schemas.openxmlformats.org/officeDocument/2006/relationships/image" Target="../media/image38.jpeg"/><Relationship Id="rId5" Type="http://schemas.openxmlformats.org/officeDocument/2006/relationships/image" Target="../media/image36.jpeg"/><Relationship Id="rId15" Type="http://schemas.openxmlformats.org/officeDocument/2006/relationships/image" Target="../media/image23.jpe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19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png"/><Relationship Id="rId7" Type="http://schemas.openxmlformats.org/officeDocument/2006/relationships/image" Target="../media/image33.jpeg"/><Relationship Id="rId12" Type="http://schemas.openxmlformats.org/officeDocument/2006/relationships/image" Target="../media/image24.jpeg"/><Relationship Id="rId17" Type="http://schemas.openxmlformats.org/officeDocument/2006/relationships/image" Target="../media/image25.jpeg"/><Relationship Id="rId2" Type="http://schemas.openxmlformats.org/officeDocument/2006/relationships/audio" Target="../media/media23.mp3"/><Relationship Id="rId16" Type="http://schemas.openxmlformats.org/officeDocument/2006/relationships/image" Target="../media/image40.jpeg"/><Relationship Id="rId20" Type="http://schemas.openxmlformats.org/officeDocument/2006/relationships/image" Target="../media/image20.GIF"/><Relationship Id="rId1" Type="http://schemas.microsoft.com/office/2007/relationships/media" Target="../media/media23.mp3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image" Target="../media/image22.jpeg"/><Relationship Id="rId23" Type="http://schemas.openxmlformats.org/officeDocument/2006/relationships/image" Target="../media/image16.png"/><Relationship Id="rId10" Type="http://schemas.openxmlformats.org/officeDocument/2006/relationships/image" Target="../media/image29.jpeg"/><Relationship Id="rId19" Type="http://schemas.openxmlformats.org/officeDocument/2006/relationships/hyperlink" Target="http://truongton.net/forum/vcheckvirus.php?url=http://truongton.net/forum/vcheckvirus.php?url%3Dhttp%3A%2F%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3.jpeg"/><Relationship Id="rId14" Type="http://schemas.openxmlformats.org/officeDocument/2006/relationships/image" Target="../media/image31.jpeg"/><Relationship Id="rId2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3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0.GIF"/><Relationship Id="rId7" Type="http://schemas.openxmlformats.org/officeDocument/2006/relationships/image" Target="../media/image30.jpeg"/><Relationship Id="rId12" Type="http://schemas.openxmlformats.org/officeDocument/2006/relationships/image" Target="../media/image42.jpeg"/><Relationship Id="rId17" Type="http://schemas.openxmlformats.org/officeDocument/2006/relationships/image" Target="../media/image45.jpeg"/><Relationship Id="rId2" Type="http://schemas.openxmlformats.org/officeDocument/2006/relationships/audio" Target="../media/media25.mp3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%3Dhttp%3A%2F%2Fanhso.net" TargetMode="External"/><Relationship Id="rId1" Type="http://schemas.microsoft.com/office/2007/relationships/media" Target="../media/media25.mp3"/><Relationship Id="rId6" Type="http://schemas.openxmlformats.org/officeDocument/2006/relationships/image" Target="../media/image29.jpe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5" Type="http://schemas.openxmlformats.org/officeDocument/2006/relationships/image" Target="../media/image39.jpeg"/><Relationship Id="rId23" Type="http://schemas.openxmlformats.org/officeDocument/2006/relationships/image" Target="../media/image34.jpeg"/><Relationship Id="rId10" Type="http://schemas.openxmlformats.org/officeDocument/2006/relationships/image" Target="../media/image31.jpeg"/><Relationship Id="rId19" Type="http://schemas.openxmlformats.org/officeDocument/2006/relationships/image" Target="../media/image25.jpeg"/><Relationship Id="rId4" Type="http://schemas.openxmlformats.org/officeDocument/2006/relationships/image" Target="../media/image1.png"/><Relationship Id="rId9" Type="http://schemas.openxmlformats.org/officeDocument/2006/relationships/image" Target="../media/image19.jpeg"/><Relationship Id="rId14" Type="http://schemas.openxmlformats.org/officeDocument/2006/relationships/image" Target="../media/image38.jpeg"/><Relationship Id="rId2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3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0.GIF"/><Relationship Id="rId7" Type="http://schemas.openxmlformats.org/officeDocument/2006/relationships/image" Target="../media/image30.jpeg"/><Relationship Id="rId12" Type="http://schemas.openxmlformats.org/officeDocument/2006/relationships/image" Target="../media/image42.jpeg"/><Relationship Id="rId17" Type="http://schemas.openxmlformats.org/officeDocument/2006/relationships/image" Target="../media/image45.jpeg"/><Relationship Id="rId2" Type="http://schemas.openxmlformats.org/officeDocument/2006/relationships/audio" Target="../media/media27.mp3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%3Dhttp%3A%2F%2Fanhso.net" TargetMode="External"/><Relationship Id="rId1" Type="http://schemas.microsoft.com/office/2007/relationships/media" Target="../media/media27.mp3"/><Relationship Id="rId6" Type="http://schemas.openxmlformats.org/officeDocument/2006/relationships/image" Target="../media/image29.jpe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5" Type="http://schemas.openxmlformats.org/officeDocument/2006/relationships/image" Target="../media/image39.jpeg"/><Relationship Id="rId23" Type="http://schemas.openxmlformats.org/officeDocument/2006/relationships/image" Target="../media/image34.jpeg"/><Relationship Id="rId10" Type="http://schemas.openxmlformats.org/officeDocument/2006/relationships/image" Target="../media/image31.jpeg"/><Relationship Id="rId19" Type="http://schemas.openxmlformats.org/officeDocument/2006/relationships/image" Target="../media/image25.jpeg"/><Relationship Id="rId4" Type="http://schemas.openxmlformats.org/officeDocument/2006/relationships/image" Target="../media/image1.png"/><Relationship Id="rId9" Type="http://schemas.openxmlformats.org/officeDocument/2006/relationships/image" Target="../media/image19.jpeg"/><Relationship Id="rId14" Type="http://schemas.openxmlformats.org/officeDocument/2006/relationships/image" Target="../media/image38.jpeg"/><Relationship Id="rId2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2.jpeg"/><Relationship Id="rId18" Type="http://schemas.openxmlformats.org/officeDocument/2006/relationships/image" Target="../media/image44.jpeg"/><Relationship Id="rId3" Type="http://schemas.microsoft.com/office/2007/relationships/media" Target="../media/media10.mp3"/><Relationship Id="rId21" Type="http://schemas.openxmlformats.org/officeDocument/2006/relationships/image" Target="../media/image25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9.jpeg"/><Relationship Id="rId25" Type="http://schemas.openxmlformats.org/officeDocument/2006/relationships/image" Target="../media/image34.jpeg"/><Relationship Id="rId2" Type="http://schemas.openxmlformats.org/officeDocument/2006/relationships/audio" Target="../media/media29.mp3"/><Relationship Id="rId16" Type="http://schemas.openxmlformats.org/officeDocument/2006/relationships/image" Target="../media/image38.jpeg"/><Relationship Id="rId20" Type="http://schemas.openxmlformats.org/officeDocument/2006/relationships/image" Target="../media/image41.GIF"/><Relationship Id="rId1" Type="http://schemas.microsoft.com/office/2007/relationships/media" Target="../media/media29.mp3"/><Relationship Id="rId6" Type="http://schemas.openxmlformats.org/officeDocument/2006/relationships/image" Target="../media/image1.png"/><Relationship Id="rId11" Type="http://schemas.openxmlformats.org/officeDocument/2006/relationships/image" Target="../media/image19.jpeg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3.jpeg"/><Relationship Id="rId23" Type="http://schemas.openxmlformats.org/officeDocument/2006/relationships/image" Target="../media/image20.GIF"/><Relationship Id="rId10" Type="http://schemas.openxmlformats.org/officeDocument/2006/relationships/image" Target="../media/image24.jpeg"/><Relationship Id="rId19" Type="http://schemas.openxmlformats.org/officeDocument/2006/relationships/image" Target="../media/image45.jpeg"/><Relationship Id="rId4" Type="http://schemas.openxmlformats.org/officeDocument/2006/relationships/audio" Target="../media/media10.mp3"/><Relationship Id="rId9" Type="http://schemas.openxmlformats.org/officeDocument/2006/relationships/image" Target="../media/image30.jpeg"/><Relationship Id="rId14" Type="http://schemas.openxmlformats.org/officeDocument/2006/relationships/image" Target="../media/image42.jpeg"/><Relationship Id="rId22" Type="http://schemas.openxmlformats.org/officeDocument/2006/relationships/hyperlink" Target="http://truongton.net/forum/vcheckvirus.php?url=http://truongton.net/forum/vcheckvirus.php?url%3Dhttp%3A%2F%2Fanhso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51.jpe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1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9.jpe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3.jpeg"/><Relationship Id="rId7" Type="http://schemas.openxmlformats.org/officeDocument/2006/relationships/image" Target="../media/image28.jpeg"/><Relationship Id="rId12" Type="http://schemas.openxmlformats.org/officeDocument/2006/relationships/image" Target="../media/image47.jpeg"/><Relationship Id="rId17" Type="http://schemas.openxmlformats.org/officeDocument/2006/relationships/image" Target="../media/image22.jpeg"/><Relationship Id="rId2" Type="http://schemas.openxmlformats.org/officeDocument/2006/relationships/audio" Target="../media/media31.mp3"/><Relationship Id="rId16" Type="http://schemas.openxmlformats.org/officeDocument/2006/relationships/image" Target="../media/image31.jpeg"/><Relationship Id="rId20" Type="http://schemas.openxmlformats.org/officeDocument/2006/relationships/image" Target="../media/image32.png"/><Relationship Id="rId1" Type="http://schemas.microsoft.com/office/2007/relationships/media" Target="../media/media31.mp3"/><Relationship Id="rId6" Type="http://schemas.openxmlformats.org/officeDocument/2006/relationships/image" Target="../media/image27.jpeg"/><Relationship Id="rId11" Type="http://schemas.openxmlformats.org/officeDocument/2006/relationships/image" Target="../media/image24.jpeg"/><Relationship Id="rId24" Type="http://schemas.openxmlformats.org/officeDocument/2006/relationships/image" Target="../media/image52.GIF"/><Relationship Id="rId5" Type="http://schemas.openxmlformats.org/officeDocument/2006/relationships/image" Target="../media/image26.jpeg"/><Relationship Id="rId15" Type="http://schemas.openxmlformats.org/officeDocument/2006/relationships/image" Target="../media/image25.jpeg"/><Relationship Id="rId23" Type="http://schemas.openxmlformats.org/officeDocument/2006/relationships/image" Target="../media/image49.png"/><Relationship Id="rId10" Type="http://schemas.openxmlformats.org/officeDocument/2006/relationships/image" Target="../media/image30.jpeg"/><Relationship Id="rId19" Type="http://schemas.openxmlformats.org/officeDocument/2006/relationships/image" Target="../media/image20.GIF"/><Relationship Id="rId4" Type="http://schemas.openxmlformats.org/officeDocument/2006/relationships/image" Target="../media/image1.png"/><Relationship Id="rId9" Type="http://schemas.openxmlformats.org/officeDocument/2006/relationships/image" Target="../media/image46.jpeg"/><Relationship Id="rId14" Type="http://schemas.openxmlformats.org/officeDocument/2006/relationships/image" Target="../media/image48.jpeg"/><Relationship Id="rId2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audio" Target="../media/media5.mp3"/><Relationship Id="rId16" Type="http://schemas.openxmlformats.org/officeDocument/2006/relationships/image" Target="../media/image18.png"/><Relationship Id="rId20" Type="http://schemas.openxmlformats.org/officeDocument/2006/relationships/image" Target="../media/image21.jpeg"/><Relationship Id="rId1" Type="http://schemas.microsoft.com/office/2007/relationships/media" Target="../media/media5.mp3"/><Relationship Id="rId6" Type="http://schemas.openxmlformats.org/officeDocument/2006/relationships/image" Target="../media/image8.jpeg"/><Relationship Id="rId11" Type="http://schemas.openxmlformats.org/officeDocument/2006/relationships/image" Target="../media/image13.GIF"/><Relationship Id="rId24" Type="http://schemas.openxmlformats.org/officeDocument/2006/relationships/image" Target="../media/image25.jpeg"/><Relationship Id="rId5" Type="http://schemas.openxmlformats.org/officeDocument/2006/relationships/image" Target="../media/image7.GIF"/><Relationship Id="rId15" Type="http://schemas.openxmlformats.org/officeDocument/2006/relationships/image" Target="../media/image17.jpeg"/><Relationship Id="rId23" Type="http://schemas.openxmlformats.org/officeDocument/2006/relationships/image" Target="../media/image24.jpeg"/><Relationship Id="rId10" Type="http://schemas.openxmlformats.org/officeDocument/2006/relationships/image" Target="../media/image12.png"/><Relationship Id="rId19" Type="http://schemas.openxmlformats.org/officeDocument/2006/relationships/image" Target="../media/image20.GIF"/><Relationship Id="rId4" Type="http://schemas.openxmlformats.org/officeDocument/2006/relationships/image" Target="../media/image1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5.GIF"/><Relationship Id="rId7" Type="http://schemas.openxmlformats.org/officeDocument/2006/relationships/image" Target="../media/image27.jpeg"/><Relationship Id="rId12" Type="http://schemas.openxmlformats.org/officeDocument/2006/relationships/image" Target="../media/image24.jpeg"/><Relationship Id="rId17" Type="http://schemas.openxmlformats.org/officeDocument/2006/relationships/image" Target="../media/image32.png"/><Relationship Id="rId2" Type="http://schemas.openxmlformats.org/officeDocument/2006/relationships/audio" Target="../media/media6.mp3"/><Relationship Id="rId16" Type="http://schemas.openxmlformats.org/officeDocument/2006/relationships/image" Target="../media/image20.GIF"/><Relationship Id="rId20" Type="http://schemas.openxmlformats.org/officeDocument/2006/relationships/image" Target="../media/image19.jpeg"/><Relationship Id="rId1" Type="http://schemas.microsoft.com/office/2007/relationships/media" Target="../media/media6.mp3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hyperlink" Target="http://truongton.net/forum/vcheckvirus.php?url=http://truongton.net/forum/vcheckvirus.php?url%3Dhttp%3A%2F%2Fanhso.net" TargetMode="External"/><Relationship Id="rId10" Type="http://schemas.openxmlformats.org/officeDocument/2006/relationships/image" Target="../media/image29.jpeg"/><Relationship Id="rId19" Type="http://schemas.openxmlformats.org/officeDocument/2006/relationships/image" Target="../media/image34.jpeg"/><Relationship Id="rId4" Type="http://schemas.openxmlformats.org/officeDocument/2006/relationships/image" Target="../media/image1.png"/><Relationship Id="rId9" Type="http://schemas.openxmlformats.org/officeDocument/2006/relationships/image" Target="../media/image23.jpe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GIF"/><Relationship Id="rId12" Type="http://schemas.openxmlformats.org/officeDocument/2006/relationships/image" Target="../media/image39.jpeg"/><Relationship Id="rId17" Type="http://schemas.openxmlformats.org/officeDocument/2006/relationships/image" Target="../media/image19.jpeg"/><Relationship Id="rId2" Type="http://schemas.openxmlformats.org/officeDocument/2006/relationships/audio" Target="../media/media7.mp3"/><Relationship Id="rId16" Type="http://schemas.openxmlformats.org/officeDocument/2006/relationships/image" Target="../media/image24.jpeg"/><Relationship Id="rId1" Type="http://schemas.microsoft.com/office/2007/relationships/media" Target="../media/media7.mp3"/><Relationship Id="rId6" Type="http://schemas.openxmlformats.org/officeDocument/2006/relationships/image" Target="../media/image37.GIF"/><Relationship Id="rId11" Type="http://schemas.openxmlformats.org/officeDocument/2006/relationships/image" Target="../media/image38.jpeg"/><Relationship Id="rId5" Type="http://schemas.openxmlformats.org/officeDocument/2006/relationships/image" Target="../media/image36.jpeg"/><Relationship Id="rId15" Type="http://schemas.openxmlformats.org/officeDocument/2006/relationships/image" Target="../media/image23.jpe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19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33.jpeg"/><Relationship Id="rId12" Type="http://schemas.openxmlformats.org/officeDocument/2006/relationships/image" Target="../media/image24.jpeg"/><Relationship Id="rId17" Type="http://schemas.openxmlformats.org/officeDocument/2006/relationships/image" Target="../media/image25.jpeg"/><Relationship Id="rId2" Type="http://schemas.openxmlformats.org/officeDocument/2006/relationships/audio" Target="../media/media8.mp3"/><Relationship Id="rId16" Type="http://schemas.openxmlformats.org/officeDocument/2006/relationships/image" Target="../media/image40.jpeg"/><Relationship Id="rId20" Type="http://schemas.openxmlformats.org/officeDocument/2006/relationships/image" Target="../media/image20.GIF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image" Target="../media/image22.jpeg"/><Relationship Id="rId23" Type="http://schemas.openxmlformats.org/officeDocument/2006/relationships/image" Target="../media/image16.png"/><Relationship Id="rId10" Type="http://schemas.openxmlformats.org/officeDocument/2006/relationships/image" Target="../media/image29.jpeg"/><Relationship Id="rId19" Type="http://schemas.openxmlformats.org/officeDocument/2006/relationships/hyperlink" Target="http://truongton.net/forum/vcheckvirus.php?url=http://truongton.net/forum/vcheckvirus.php?url%3Dhttp%3A%2F%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3.jpeg"/><Relationship Id="rId14" Type="http://schemas.openxmlformats.org/officeDocument/2006/relationships/image" Target="../media/image31.jpeg"/><Relationship Id="rId22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2.jpe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9.jpeg"/><Relationship Id="rId7" Type="http://schemas.openxmlformats.org/officeDocument/2006/relationships/image" Target="../media/image23.jpeg"/><Relationship Id="rId12" Type="http://schemas.openxmlformats.org/officeDocument/2006/relationships/image" Target="../media/image31.jpeg"/><Relationship Id="rId17" Type="http://schemas.openxmlformats.org/officeDocument/2006/relationships/image" Target="../media/image41.GIF"/><Relationship Id="rId2" Type="http://schemas.openxmlformats.org/officeDocument/2006/relationships/audio" Target="../media/media9.mp3"/><Relationship Id="rId16" Type="http://schemas.openxmlformats.org/officeDocument/2006/relationships/image" Target="../media/image43.jpeg"/><Relationship Id="rId20" Type="http://schemas.openxmlformats.org/officeDocument/2006/relationships/image" Target="../media/image32.png"/><Relationship Id="rId1" Type="http://schemas.microsoft.com/office/2007/relationships/media" Target="../media/media9.mp3"/><Relationship Id="rId6" Type="http://schemas.openxmlformats.org/officeDocument/2006/relationships/image" Target="../media/image28.jpeg"/><Relationship Id="rId11" Type="http://schemas.openxmlformats.org/officeDocument/2006/relationships/image" Target="../media/image19.jpeg"/><Relationship Id="rId5" Type="http://schemas.openxmlformats.org/officeDocument/2006/relationships/image" Target="../media/image26.jpeg"/><Relationship Id="rId15" Type="http://schemas.openxmlformats.org/officeDocument/2006/relationships/image" Target="../media/image42.jpeg"/><Relationship Id="rId23" Type="http://schemas.openxmlformats.org/officeDocument/2006/relationships/image" Target="../media/image34.jpeg"/><Relationship Id="rId10" Type="http://schemas.openxmlformats.org/officeDocument/2006/relationships/image" Target="../media/image24.jpeg"/><Relationship Id="rId19" Type="http://schemas.openxmlformats.org/officeDocument/2006/relationships/image" Target="../media/image20.GIF"/><Relationship Id="rId4" Type="http://schemas.openxmlformats.org/officeDocument/2006/relationships/image" Target="../media/image1.png"/><Relationship Id="rId9" Type="http://schemas.openxmlformats.org/officeDocument/2006/relationships/image" Target="../media/image30.jpeg"/><Relationship Id="rId14" Type="http://schemas.openxmlformats.org/officeDocument/2006/relationships/image" Target="../media/image25.jpeg"/><Relationship Id="rId22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3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GIF"/><Relationship Id="rId7" Type="http://schemas.openxmlformats.org/officeDocument/2006/relationships/image" Target="../media/image30.jpeg"/><Relationship Id="rId12" Type="http://schemas.openxmlformats.org/officeDocument/2006/relationships/image" Target="../media/image42.jpeg"/><Relationship Id="rId17" Type="http://schemas.openxmlformats.org/officeDocument/2006/relationships/image" Target="../media/image45.jpeg"/><Relationship Id="rId2" Type="http://schemas.openxmlformats.org/officeDocument/2006/relationships/audio" Target="../media/media10.mp3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%3Dhttp%3A%2F%2Fanhso.net" TargetMode="External"/><Relationship Id="rId1" Type="http://schemas.microsoft.com/office/2007/relationships/media" Target="../media/media10.mp3"/><Relationship Id="rId6" Type="http://schemas.openxmlformats.org/officeDocument/2006/relationships/image" Target="../media/image29.jpe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5" Type="http://schemas.openxmlformats.org/officeDocument/2006/relationships/image" Target="../media/image39.jpeg"/><Relationship Id="rId23" Type="http://schemas.openxmlformats.org/officeDocument/2006/relationships/image" Target="../media/image34.jpeg"/><Relationship Id="rId10" Type="http://schemas.openxmlformats.org/officeDocument/2006/relationships/image" Target="../media/image31.jpeg"/><Relationship Id="rId19" Type="http://schemas.openxmlformats.org/officeDocument/2006/relationships/image" Target="../media/image25.jpeg"/><Relationship Id="rId4" Type="http://schemas.openxmlformats.org/officeDocument/2006/relationships/image" Target="../media/image1.png"/><Relationship Id="rId9" Type="http://schemas.openxmlformats.org/officeDocument/2006/relationships/image" Target="../media/image19.jpeg"/><Relationship Id="rId14" Type="http://schemas.openxmlformats.org/officeDocument/2006/relationships/image" Target="../media/image38.jpe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372323" y="726174"/>
            <a:ext cx="6507294" cy="83099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PHÒNG GIÁO DỤC VÀ ĐÀO TẠO QUẬN LONG BIÊN</a:t>
            </a:r>
            <a:endParaRPr lang="en-US" altLang="vi-VN" sz="2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 Mầm non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Sữa</a:t>
            </a:r>
            <a:endParaRPr lang="en-US" altLang="vi-VN" sz="2800" b="1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2280347" y="1857911"/>
            <a:ext cx="45833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Hoạt</a:t>
            </a:r>
            <a:r>
              <a:rPr kumimoji="0" lang="en-US" sz="4000" b="1" i="0" u="none" strike="noStrike" kern="1200" cap="none" spc="0" normalizeH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động</a:t>
            </a:r>
            <a:endParaRPr kumimoji="0" lang="en-US" sz="4000" b="1" i="0" u="none" strike="noStrike" kern="1200" cap="none" spc="0" normalizeH="0" noProof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ngữ</a:t>
            </a:r>
            <a:endParaRPr kumimoji="0" lang="en-US" sz="4000" b="1" i="0" u="none" strike="noStrike" kern="1200" cap="none" spc="0" normalizeH="0" baseline="0" noProof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1524080" y="3429000"/>
            <a:ext cx="61848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charset="0"/>
              </a:rPr>
              <a:t>Truyện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charset="0"/>
              </a:rPr>
              <a:t>Kiến con đi ô tô</a:t>
            </a:r>
          </a:p>
          <a:p>
            <a:pPr>
              <a:buNone/>
            </a:pPr>
            <a:r>
              <a:rPr lang="en-GB" altLang="x-none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    </a:t>
            </a:r>
          </a:p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 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tuổi: 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5-6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Đi đường em nhớ KARAOKE beat chuẩn  Bản có tiếng piano dễ hát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88" y="1981238"/>
            <a:ext cx="609600" cy="609600"/>
          </a:xfrm>
          <a:prstGeom prst="rect">
            <a:avLst/>
          </a:prstGeom>
        </p:spPr>
      </p:pic>
      <p:pic>
        <p:nvPicPr>
          <p:cNvPr id="2" name="ChuKienCon-DuyUyen-4661310 (mp3cut.net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192544" y="2770654"/>
            <a:ext cx="5012911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dirty="0" err="1">
                <a:solidFill>
                  <a:srgbClr val="3C8C93"/>
                </a:solidFill>
                <a:latin typeface="Times New Roman" panose="02020603050405020304" charset="0"/>
              </a:rPr>
              <a:t>Bài</a:t>
            </a:r>
            <a:r>
              <a:rPr lang="en-US" altLang="zh-CN" sz="3600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dirty="0" err="1">
                <a:solidFill>
                  <a:srgbClr val="3C8C93"/>
                </a:solidFill>
                <a:latin typeface="Times New Roman" panose="02020603050405020304" charset="0"/>
              </a:rPr>
              <a:t>hát</a:t>
            </a:r>
            <a:r>
              <a:rPr lang="en-US" altLang="zh-CN" sz="3600" dirty="0">
                <a:solidFill>
                  <a:srgbClr val="3C8C93"/>
                </a:solidFill>
                <a:latin typeface="Times New Roman" panose="02020603050405020304" charset="0"/>
              </a:rPr>
              <a:t>: </a:t>
            </a:r>
            <a:r>
              <a:rPr lang="en-US" altLang="zh-CN" sz="3600" dirty="0" err="1" smtClean="0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dirty="0" smtClean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dirty="0" err="1" smtClean="0">
                <a:solidFill>
                  <a:srgbClr val="3C8C93"/>
                </a:solidFill>
                <a:latin typeface="Times New Roman" panose="02020603050405020304" charset="0"/>
              </a:rPr>
              <a:t>đường</a:t>
            </a:r>
            <a:r>
              <a:rPr lang="en-US" altLang="zh-CN" sz="3600" dirty="0" smtClean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dirty="0" err="1" smtClean="0">
                <a:solidFill>
                  <a:srgbClr val="3C8C93"/>
                </a:solidFill>
                <a:latin typeface="Times New Roman" panose="02020603050405020304" charset="0"/>
              </a:rPr>
              <a:t>em</a:t>
            </a:r>
            <a:r>
              <a:rPr lang="en-US" altLang="zh-CN" sz="3600" dirty="0" smtClean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dirty="0" err="1" smtClean="0">
                <a:solidFill>
                  <a:srgbClr val="3C8C93"/>
                </a:solidFill>
                <a:latin typeface="Times New Roman" panose="02020603050405020304" charset="0"/>
              </a:rPr>
              <a:t>nhớ</a:t>
            </a:r>
            <a:endParaRPr lang="en-US" altLang="zh-CN" sz="3600" dirty="0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576" y="2044005"/>
            <a:ext cx="4744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Xin chào và hẹn gặp lại các con trong bài học lần sau!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267</Words>
  <Application>Microsoft Office PowerPoint</Application>
  <PresentationFormat>On-screen Show (4:3)</PresentationFormat>
  <Paragraphs>37</Paragraphs>
  <Slides>33</Slides>
  <Notes>0</Notes>
  <HiddenSlides>0</HiddenSlides>
  <MMClips>38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D1HS</cp:lastModifiedBy>
  <cp:revision>48</cp:revision>
  <dcterms:created xsi:type="dcterms:W3CDTF">2004-12-31T20:22:00Z</dcterms:created>
  <dcterms:modified xsi:type="dcterms:W3CDTF">2024-03-28T06:23:29Z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