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387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540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485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903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707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6313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501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2148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8560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9514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038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2711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9299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8261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295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724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887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84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065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26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07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763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267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32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-1066800"/>
            <a:ext cx="8686800" cy="7924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PHÒNG GIÁO DỤC VÀ ĐÀO TẠO QUẬN LONG BIÊN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TRƯỜNG MẦM NON HOA SỮA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       </a:t>
            </a:r>
            <a:br>
              <a:rPr lang="en-US" sz="4000" dirty="0" smtClean="0"/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endParaRPr lang="en-US" sz="4000" dirty="0">
              <a:solidFill>
                <a:srgbClr val="006600"/>
              </a:solidFill>
            </a:endParaRPr>
          </a:p>
        </p:txBody>
      </p:sp>
      <p:pic>
        <p:nvPicPr>
          <p:cNvPr id="6" name="Picture 2" descr="C:\Users\Welcome\Downloads\logo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899858"/>
            <a:ext cx="914400" cy="10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-242455" y="2286000"/>
            <a:ext cx="9525000" cy="61722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</a:rPr>
              <a:t>     GIÁO ÁN PHÁT </a:t>
            </a:r>
            <a:r>
              <a:rPr lang="en-US" sz="3600" b="1" dirty="0" smtClean="0">
                <a:solidFill>
                  <a:srgbClr val="0000FF"/>
                </a:solidFill>
              </a:rPr>
              <a:t>TRIỂN NHẬN THỨC </a:t>
            </a:r>
            <a:endParaRPr lang="en-US" sz="5400" b="1" spc="300" dirty="0">
              <a:ln w="11430" cmpd="sng">
                <a:solidFill>
                  <a:srgbClr val="4F81BD">
                    <a:tint val="10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4F81BD">
                      <a:tint val="83000"/>
                      <a:shade val="100000"/>
                      <a:satMod val="200000"/>
                    </a:srgbClr>
                  </a:gs>
                  <a:gs pos="75000">
                    <a:srgbClr val="4F81BD">
                      <a:tint val="100000"/>
                      <a:shade val="50000"/>
                      <a:satMod val="150000"/>
                    </a:srgbClr>
                  </a:gs>
                </a:gsLst>
                <a:lin ang="5400000"/>
              </a:gradFill>
              <a:effectLst>
                <a:glow rad="45500">
                  <a:srgbClr val="4F81BD">
                    <a:satMod val="220000"/>
                    <a:alpha val="35000"/>
                  </a:srgb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3290" y="2895600"/>
            <a:ext cx="8915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prstClr val="black"/>
                </a:solidFill>
              </a:rPr>
              <a:t>     </a:t>
            </a:r>
            <a:r>
              <a:rPr lang="en-US" sz="4800" dirty="0" smtClean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Đề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tài</a:t>
            </a:r>
            <a:r>
              <a:rPr lang="en-US" sz="3200" b="1" dirty="0" smtClean="0">
                <a:solidFill>
                  <a:srgbClr val="FF0000"/>
                </a:solidFill>
              </a:rPr>
              <a:t>: </a:t>
            </a:r>
            <a:r>
              <a:rPr lang="en-US" sz="3200" b="1" dirty="0" err="1" smtClean="0">
                <a:solidFill>
                  <a:srgbClr val="FF0000"/>
                </a:solidFill>
              </a:rPr>
              <a:t>Chỉ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nói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đúng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một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loại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đồ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chơi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/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>                 </a:t>
            </a:r>
            <a:r>
              <a:rPr lang="en-US" sz="3200" b="1" dirty="0" err="1">
                <a:solidFill>
                  <a:srgbClr val="FF0000"/>
                </a:solidFill>
              </a:rPr>
              <a:t>Lứa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tuổi</a:t>
            </a:r>
            <a:r>
              <a:rPr lang="en-US" sz="3200" b="1" dirty="0">
                <a:solidFill>
                  <a:srgbClr val="FF0000"/>
                </a:solidFill>
              </a:rPr>
              <a:t> : </a:t>
            </a:r>
            <a:r>
              <a:rPr lang="en-US" sz="3200" b="1" dirty="0" err="1">
                <a:solidFill>
                  <a:srgbClr val="FF0000"/>
                </a:solidFill>
              </a:rPr>
              <a:t>Nhà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trẻ</a:t>
            </a:r>
            <a:r>
              <a:rPr lang="en-US" sz="3200" b="1" dirty="0">
                <a:solidFill>
                  <a:srgbClr val="FF0000"/>
                </a:solidFill>
              </a:rPr>
              <a:t> D1 ( 24 – 36 </a:t>
            </a:r>
            <a:r>
              <a:rPr lang="en-US" sz="3200" b="1" dirty="0" err="1">
                <a:solidFill>
                  <a:srgbClr val="FF0000"/>
                </a:solidFill>
              </a:rPr>
              <a:t>tháng</a:t>
            </a:r>
            <a:r>
              <a:rPr lang="en-US" sz="3200" dirty="0">
                <a:solidFill>
                  <a:srgbClr val="0070C0"/>
                </a:solidFill>
              </a:rPr>
              <a:t>)</a:t>
            </a:r>
            <a:endParaRPr lang="en-US" sz="32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43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52400"/>
            <a:ext cx="20317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1.Ổn </a:t>
            </a:r>
            <a:r>
              <a:rPr lang="en-US" sz="3200" dirty="0" err="1" smtClean="0">
                <a:solidFill>
                  <a:srgbClr val="FF0000"/>
                </a:solidFill>
              </a:rPr>
              <a:t>định</a:t>
            </a:r>
            <a:r>
              <a:rPr lang="en-US" sz="3200" smtClean="0">
                <a:solidFill>
                  <a:srgbClr val="FF0000"/>
                </a:solidFill>
              </a:rPr>
              <a:t> </a:t>
            </a:r>
            <a:r>
              <a:rPr lang="en-US" sz="3200" smtClean="0">
                <a:solidFill>
                  <a:srgbClr val="FF0000"/>
                </a:solidFill>
              </a:rPr>
              <a:t>: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10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705600"/>
          </a:xfrm>
        </p:spPr>
      </p:pic>
      <p:sp>
        <p:nvSpPr>
          <p:cNvPr id="13" name="TextBox 12"/>
          <p:cNvSpPr txBox="1"/>
          <p:nvPr/>
        </p:nvSpPr>
        <p:spPr>
          <a:xfrm>
            <a:off x="1524000" y="217557"/>
            <a:ext cx="43891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2. </a:t>
            </a:r>
            <a:r>
              <a:rPr lang="en-US" sz="4000" dirty="0" err="1" smtClean="0"/>
              <a:t>Phương</a:t>
            </a:r>
            <a:r>
              <a:rPr lang="en-US" sz="4000" dirty="0" smtClean="0"/>
              <a:t> </a:t>
            </a:r>
            <a:r>
              <a:rPr lang="en-US" sz="4000" dirty="0" err="1" smtClean="0"/>
              <a:t>pháp</a:t>
            </a:r>
            <a:r>
              <a:rPr lang="en-US" sz="4000" dirty="0" smtClean="0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422806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3" y="-39308"/>
            <a:ext cx="9144000" cy="7010400"/>
          </a:xfrm>
        </p:spPr>
      </p:pic>
    </p:spTree>
    <p:extLst>
      <p:ext uri="{BB962C8B-B14F-4D97-AF65-F5344CB8AC3E}">
        <p14:creationId xmlns:p14="http://schemas.microsoft.com/office/powerpoint/2010/main" val="114168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982797" y="553750"/>
            <a:ext cx="51784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Một</a:t>
            </a:r>
            <a:r>
              <a:rPr lang="en-US" sz="3200" dirty="0" smtClean="0"/>
              <a:t> </a:t>
            </a:r>
            <a:r>
              <a:rPr lang="en-US" sz="3200" dirty="0" err="1" smtClean="0"/>
              <a:t>số</a:t>
            </a:r>
            <a:r>
              <a:rPr lang="en-US" sz="3200" dirty="0" smtClean="0"/>
              <a:t> </a:t>
            </a:r>
            <a:r>
              <a:rPr lang="en-US" sz="3200" dirty="0" err="1" smtClean="0"/>
              <a:t>loại</a:t>
            </a:r>
            <a:r>
              <a:rPr lang="en-US" sz="3200" dirty="0" smtClean="0"/>
              <a:t> </a:t>
            </a:r>
            <a:r>
              <a:rPr lang="en-US" sz="3200" dirty="0" err="1" smtClean="0"/>
              <a:t>củ</a:t>
            </a:r>
            <a:r>
              <a:rPr lang="en-US" sz="3200" dirty="0" smtClean="0"/>
              <a:t> </a:t>
            </a:r>
            <a:r>
              <a:rPr lang="en-US" sz="3200" dirty="0" err="1" smtClean="0"/>
              <a:t>bé</a:t>
            </a:r>
            <a:r>
              <a:rPr lang="en-US" sz="3200" dirty="0" smtClean="0"/>
              <a:t> </a:t>
            </a:r>
            <a:r>
              <a:rPr lang="en-US" sz="3200" dirty="0" err="1" smtClean="0"/>
              <a:t>thường</a:t>
            </a:r>
            <a:r>
              <a:rPr lang="en-US" sz="3200" dirty="0" smtClean="0"/>
              <a:t> </a:t>
            </a:r>
            <a:r>
              <a:rPr lang="en-US" sz="3200" dirty="0" err="1" smtClean="0"/>
              <a:t>gặp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2645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709"/>
            <a:ext cx="9144000" cy="7010400"/>
          </a:xfrm>
        </p:spPr>
      </p:pic>
      <p:sp>
        <p:nvSpPr>
          <p:cNvPr id="5" name="TextBox 4"/>
          <p:cNvSpPr txBox="1"/>
          <p:nvPr/>
        </p:nvSpPr>
        <p:spPr>
          <a:xfrm>
            <a:off x="3048000" y="1981200"/>
            <a:ext cx="27683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3. </a:t>
            </a:r>
            <a:r>
              <a:rPr lang="en-US" sz="4400" dirty="0" err="1" smtClean="0"/>
              <a:t>Kết</a:t>
            </a:r>
            <a:r>
              <a:rPr lang="en-US" sz="4400" dirty="0" smtClean="0"/>
              <a:t> </a:t>
            </a:r>
            <a:r>
              <a:rPr lang="en-US" sz="4400" dirty="0" err="1" smtClean="0"/>
              <a:t>thúc</a:t>
            </a:r>
            <a:r>
              <a:rPr lang="en-US" sz="4400" dirty="0" smtClean="0"/>
              <a:t>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9231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77</Words>
  <Application>Microsoft Office PowerPoint</Application>
  <PresentationFormat>On-screen Show (4:3)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1_Office Theme</vt:lpstr>
      <vt:lpstr>2_Office Theme</vt:lpstr>
      <vt:lpstr>PHÒNG GIÁO DỤC VÀ ĐÀO TẠO QUẬN LONG BIÊN  TRƯỜNG MẦM NON HOA SỮA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 TRƯỜNG MẦM NON HOA SỮA                 </dc:title>
  <dc:creator>Lop D1</dc:creator>
  <cp:lastModifiedBy>Phong1T1</cp:lastModifiedBy>
  <cp:revision>37</cp:revision>
  <dcterms:created xsi:type="dcterms:W3CDTF">2019-01-10T03:43:25Z</dcterms:created>
  <dcterms:modified xsi:type="dcterms:W3CDTF">2023-03-06T01:31:00Z</dcterms:modified>
</cp:coreProperties>
</file>