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2" r:id="rId6"/>
    <p:sldId id="261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Thơ</a:t>
            </a:r>
            <a:r>
              <a:rPr lang="en-US" sz="3200" b="1" dirty="0" smtClean="0">
                <a:solidFill>
                  <a:srgbClr val="006600"/>
                </a:solidFill>
              </a:rPr>
              <a:t> : </a:t>
            </a:r>
            <a:r>
              <a:rPr lang="en-US" sz="3200" b="1" dirty="0" smtClean="0">
                <a:solidFill>
                  <a:srgbClr val="006600"/>
                </a:solidFill>
              </a:rPr>
              <a:t>Con </a:t>
            </a:r>
            <a:r>
              <a:rPr lang="en-US" sz="3200" b="1" dirty="0" err="1" smtClean="0">
                <a:solidFill>
                  <a:srgbClr val="006600"/>
                </a:solidFill>
              </a:rPr>
              <a:t>cá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vàng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33400" y="0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bơi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Karaoke Cá Vàng Bơi 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-15240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-34636" y="-188274"/>
            <a:ext cx="5019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2.Phương </a:t>
            </a:r>
            <a:r>
              <a:rPr lang="en-US" sz="5400" dirty="0" err="1" smtClean="0">
                <a:solidFill>
                  <a:srgbClr val="FF0000"/>
                </a:solidFill>
              </a:rPr>
              <a:t>pháp</a:t>
            </a:r>
            <a:r>
              <a:rPr lang="en-US" sz="5400" dirty="0" smtClean="0">
                <a:solidFill>
                  <a:srgbClr val="FF0000"/>
                </a:solidFill>
              </a:rPr>
              <a:t> :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2053732"/>
            <a:ext cx="5943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inherit"/>
              </a:rPr>
              <a:t>Bài thơ Con cá vàng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inherit"/>
              </a:rPr>
              <a:t>Con cá vàng</a:t>
            </a:r>
            <a:br>
              <a:rPr lang="vi-VN" sz="3600" dirty="0">
                <a:solidFill>
                  <a:srgbClr val="FF0000"/>
                </a:solidFill>
                <a:latin typeface="inherit"/>
              </a:rPr>
            </a:br>
            <a:r>
              <a:rPr lang="vi-VN" sz="3600" dirty="0">
                <a:solidFill>
                  <a:srgbClr val="FF0000"/>
                </a:solidFill>
                <a:latin typeface="inherit"/>
              </a:rPr>
              <a:t>Bơi nhẹ nhàng</a:t>
            </a:r>
            <a:br>
              <a:rPr lang="vi-VN" sz="3600" dirty="0">
                <a:solidFill>
                  <a:srgbClr val="FF0000"/>
                </a:solidFill>
                <a:latin typeface="inherit"/>
              </a:rPr>
            </a:br>
            <a:r>
              <a:rPr lang="vi-VN" sz="3600" dirty="0">
                <a:solidFill>
                  <a:srgbClr val="FF0000"/>
                </a:solidFill>
                <a:latin typeface="inherit"/>
              </a:rPr>
              <a:t>Trong bể nước</a:t>
            </a:r>
            <a:br>
              <a:rPr lang="vi-VN" sz="3600" dirty="0">
                <a:solidFill>
                  <a:srgbClr val="FF0000"/>
                </a:solidFill>
                <a:latin typeface="inherit"/>
              </a:rPr>
            </a:br>
            <a:r>
              <a:rPr lang="vi-VN" sz="3600" dirty="0">
                <a:solidFill>
                  <a:srgbClr val="FF0000"/>
                </a:solidFill>
                <a:latin typeface="inherit"/>
              </a:rPr>
              <a:t>Đố ai bơi được!</a:t>
            </a:r>
            <a:br>
              <a:rPr lang="vi-VN" sz="3600" dirty="0">
                <a:solidFill>
                  <a:srgbClr val="FF0000"/>
                </a:solidFill>
                <a:latin typeface="inherit"/>
              </a:rPr>
            </a:br>
            <a:r>
              <a:rPr lang="vi-VN" sz="3600" dirty="0">
                <a:solidFill>
                  <a:srgbClr val="FF0000"/>
                </a:solidFill>
                <a:latin typeface="inherit"/>
              </a:rPr>
              <a:t>Như con cá vàng</a:t>
            </a:r>
            <a:r>
              <a:rPr lang="vi-VN" dirty="0">
                <a:solidFill>
                  <a:srgbClr val="777777"/>
                </a:solidFill>
                <a:latin typeface="inherit"/>
              </a:rPr>
              <a:t>.</a:t>
            </a:r>
            <a:endParaRPr lang="vi-VN" b="0" i="0" dirty="0">
              <a:solidFill>
                <a:srgbClr val="777777"/>
              </a:solidFill>
              <a:effectLst/>
              <a:latin typeface="inheri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3640" y="5208442"/>
            <a:ext cx="210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Phạm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Hổ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514600" y="-48528"/>
            <a:ext cx="2589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Cô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</a:rPr>
              <a:t> 2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3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29000" y="2819400"/>
            <a:ext cx="2412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Trẻ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đọc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7600" y="1981200"/>
            <a:ext cx="2412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3.Kết </a:t>
            </a:r>
            <a:r>
              <a:rPr lang="en-US" sz="4000" dirty="0" err="1" smtClean="0">
                <a:solidFill>
                  <a:srgbClr val="FF0000"/>
                </a:solidFill>
              </a:rPr>
              <a:t>thúc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105</Words>
  <Application>Microsoft Office PowerPoint</Application>
  <PresentationFormat>On-screen Show (4:3)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inherit</vt:lpstr>
      <vt:lpstr>1_Office Theme</vt:lpstr>
      <vt:lpstr>2_Office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Phong1T1</cp:lastModifiedBy>
  <cp:revision>43</cp:revision>
  <dcterms:created xsi:type="dcterms:W3CDTF">2019-01-10T03:43:25Z</dcterms:created>
  <dcterms:modified xsi:type="dcterms:W3CDTF">2023-03-27T01:04:12Z</dcterms:modified>
</cp:coreProperties>
</file>