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KCTT </a:t>
            </a:r>
            <a:r>
              <a:rPr lang="en-US" sz="3200" b="1" dirty="0" err="1" smtClean="0">
                <a:solidFill>
                  <a:srgbClr val="006600"/>
                </a:solidFill>
              </a:rPr>
              <a:t>Bé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giúp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mẹ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nhặt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rau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3127"/>
            <a:ext cx="891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Cả Nhà Thương Nhau - Bài Hát Mầm Non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676400" y="2286000"/>
            <a:ext cx="5019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2.Phương </a:t>
            </a:r>
            <a:r>
              <a:rPr lang="en-US" sz="5400" dirty="0" err="1" smtClean="0">
                <a:solidFill>
                  <a:srgbClr val="FF0000"/>
                </a:solidFill>
              </a:rPr>
              <a:t>pháp</a:t>
            </a:r>
            <a:r>
              <a:rPr lang="en-US" sz="5400" dirty="0" smtClean="0">
                <a:solidFill>
                  <a:srgbClr val="FF0000"/>
                </a:solidFill>
              </a:rPr>
              <a:t> :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ơ thiếu nhi từ 3 – 5 tuổi: YÊU MẸ – Tinh Ti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399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66</Words>
  <Application>Microsoft Office PowerPoint</Application>
  <PresentationFormat>On-screen Show (4:3)</PresentationFormat>
  <Paragraphs>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33</cp:revision>
  <dcterms:created xsi:type="dcterms:W3CDTF">2019-01-10T03:43:25Z</dcterms:created>
  <dcterms:modified xsi:type="dcterms:W3CDTF">2023-03-06T01:19:48Z</dcterms:modified>
</cp:coreProperties>
</file>