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387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540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4850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9032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7072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6313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5013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2148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8560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9514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038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2711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9299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8261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295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724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887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841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065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260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07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763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267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323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jpg"/><Relationship Id="rId5" Type="http://schemas.openxmlformats.org/officeDocument/2006/relationships/slideLayout" Target="../slideLayouts/slideLayout12.xml"/><Relationship Id="rId4" Type="http://schemas.openxmlformats.org/officeDocument/2006/relationships/audio" Target="../media/media2.mp3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" y="-1066800"/>
            <a:ext cx="8686800" cy="79248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PHÒNG GIÁO DỤC VÀ ĐÀO TẠO QUẬN LONG BIÊN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2800" dirty="0" smtClean="0">
                <a:solidFill>
                  <a:srgbClr val="FF0000"/>
                </a:solidFill>
              </a:rPr>
              <a:t>TRƯỜNG MẦM NON HOA SỮA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        </a:t>
            </a:r>
            <a:br>
              <a:rPr lang="en-US" sz="4000" dirty="0" smtClean="0"/>
            </a:br>
            <a:r>
              <a:rPr lang="en-US" sz="4000" dirty="0" smtClean="0">
                <a:solidFill>
                  <a:srgbClr val="006600"/>
                </a:solidFill>
              </a:rPr>
              <a:t/>
            </a:r>
            <a:br>
              <a:rPr lang="en-US" sz="4000" dirty="0" smtClean="0">
                <a:solidFill>
                  <a:srgbClr val="006600"/>
                </a:solidFill>
              </a:rPr>
            </a:br>
            <a:r>
              <a:rPr lang="en-US" sz="4000" dirty="0" smtClean="0">
                <a:solidFill>
                  <a:srgbClr val="006600"/>
                </a:solidFill>
              </a:rPr>
              <a:t/>
            </a:r>
            <a:br>
              <a:rPr lang="en-US" sz="4000" dirty="0" smtClean="0">
                <a:solidFill>
                  <a:srgbClr val="006600"/>
                </a:solidFill>
              </a:rPr>
            </a:br>
            <a:endParaRPr lang="en-US" sz="4000" dirty="0">
              <a:solidFill>
                <a:srgbClr val="006600"/>
              </a:solidFill>
            </a:endParaRPr>
          </a:p>
        </p:txBody>
      </p:sp>
      <p:pic>
        <p:nvPicPr>
          <p:cNvPr id="6" name="Picture 2" descr="C:\Users\Welcome\Downloads\logo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899858"/>
            <a:ext cx="914400" cy="100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-242455" y="2286000"/>
            <a:ext cx="9525000" cy="617220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3600" b="1" dirty="0">
                <a:solidFill>
                  <a:srgbClr val="0000FF"/>
                </a:solidFill>
              </a:rPr>
              <a:t>     GIÁO ÁN PHÁT </a:t>
            </a:r>
            <a:r>
              <a:rPr lang="en-US" sz="3600" b="1" dirty="0" smtClean="0">
                <a:solidFill>
                  <a:srgbClr val="0000FF"/>
                </a:solidFill>
              </a:rPr>
              <a:t>TRIỂN NGÔN NGỮ   </a:t>
            </a:r>
            <a:endParaRPr lang="en-US" sz="5400" b="1" spc="300" dirty="0">
              <a:ln w="11430" cmpd="sng">
                <a:solidFill>
                  <a:srgbClr val="4F81BD">
                    <a:tint val="10000"/>
                  </a:srgbClr>
                </a:solidFill>
                <a:prstDash val="solid"/>
                <a:miter lim="800000"/>
              </a:ln>
              <a:gradFill>
                <a:gsLst>
                  <a:gs pos="10000">
                    <a:srgbClr val="4F81BD">
                      <a:tint val="83000"/>
                      <a:shade val="100000"/>
                      <a:satMod val="200000"/>
                    </a:srgbClr>
                  </a:gs>
                  <a:gs pos="75000">
                    <a:srgbClr val="4F81BD">
                      <a:tint val="100000"/>
                      <a:shade val="50000"/>
                      <a:satMod val="150000"/>
                    </a:srgbClr>
                  </a:gs>
                </a:gsLst>
                <a:lin ang="5400000"/>
              </a:gradFill>
              <a:effectLst>
                <a:glow rad="45500">
                  <a:srgbClr val="4F81BD">
                    <a:satMod val="220000"/>
                    <a:alpha val="35000"/>
                  </a:srgbClr>
                </a:glo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3290" y="2895600"/>
            <a:ext cx="8915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prstClr val="black"/>
                </a:solidFill>
              </a:rPr>
              <a:t>            </a:t>
            </a:r>
            <a:r>
              <a:rPr lang="en-US" sz="3200" b="1" dirty="0" err="1">
                <a:solidFill>
                  <a:srgbClr val="006600"/>
                </a:solidFill>
              </a:rPr>
              <a:t>Đề</a:t>
            </a:r>
            <a:r>
              <a:rPr lang="en-US" sz="3200" b="1" dirty="0">
                <a:solidFill>
                  <a:srgbClr val="006600"/>
                </a:solidFill>
              </a:rPr>
              <a:t> </a:t>
            </a:r>
            <a:r>
              <a:rPr lang="en-US" sz="3200" b="1" dirty="0" err="1">
                <a:solidFill>
                  <a:srgbClr val="006600"/>
                </a:solidFill>
              </a:rPr>
              <a:t>tài</a:t>
            </a:r>
            <a:r>
              <a:rPr lang="en-US" sz="3200" b="1" dirty="0" smtClean="0">
                <a:solidFill>
                  <a:srgbClr val="006600"/>
                </a:solidFill>
              </a:rPr>
              <a:t>: </a:t>
            </a:r>
            <a:r>
              <a:rPr lang="en-US" sz="3200" b="1" dirty="0" smtClean="0">
                <a:solidFill>
                  <a:srgbClr val="006600"/>
                </a:solidFill>
              </a:rPr>
              <a:t>KCTT </a:t>
            </a:r>
            <a:r>
              <a:rPr lang="en-US" sz="3200" b="1" dirty="0" err="1" smtClean="0">
                <a:solidFill>
                  <a:srgbClr val="006600"/>
                </a:solidFill>
              </a:rPr>
              <a:t>Chợ</a:t>
            </a:r>
            <a:r>
              <a:rPr lang="en-US" sz="3200" b="1" dirty="0" smtClean="0">
                <a:solidFill>
                  <a:srgbClr val="006600"/>
                </a:solidFill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</a:rPr>
              <a:t>phố</a:t>
            </a:r>
            <a:r>
              <a:rPr lang="en-US" sz="3200" b="1" dirty="0" smtClean="0">
                <a:solidFill>
                  <a:srgbClr val="006600"/>
                </a:solidFill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</a:rPr>
              <a:t>ngày</a:t>
            </a:r>
            <a:r>
              <a:rPr lang="en-US" sz="3200" b="1" dirty="0" smtClean="0">
                <a:solidFill>
                  <a:srgbClr val="006600"/>
                </a:solidFill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</a:rPr>
              <a:t>Tết</a:t>
            </a:r>
            <a:r>
              <a:rPr lang="en-US" sz="3200" b="1" dirty="0" smtClean="0">
                <a:solidFill>
                  <a:srgbClr val="006600"/>
                </a:solidFill>
              </a:rPr>
              <a:t> </a:t>
            </a:r>
            <a:r>
              <a:rPr lang="en-US" sz="3200" b="1" dirty="0">
                <a:solidFill>
                  <a:srgbClr val="006600"/>
                </a:solidFill>
              </a:rPr>
              <a:t/>
            </a:r>
            <a:br>
              <a:rPr lang="en-US" sz="3200" b="1" dirty="0">
                <a:solidFill>
                  <a:srgbClr val="006600"/>
                </a:solidFill>
              </a:rPr>
            </a:br>
            <a:r>
              <a:rPr lang="en-US" sz="3200" b="1" dirty="0">
                <a:solidFill>
                  <a:srgbClr val="006600"/>
                </a:solidFill>
              </a:rPr>
              <a:t>                 </a:t>
            </a:r>
            <a:r>
              <a:rPr lang="en-US" sz="3200" b="1" dirty="0" err="1">
                <a:solidFill>
                  <a:srgbClr val="006600"/>
                </a:solidFill>
              </a:rPr>
              <a:t>Lứa</a:t>
            </a:r>
            <a:r>
              <a:rPr lang="en-US" sz="3200" b="1" dirty="0">
                <a:solidFill>
                  <a:srgbClr val="006600"/>
                </a:solidFill>
              </a:rPr>
              <a:t> </a:t>
            </a:r>
            <a:r>
              <a:rPr lang="en-US" sz="3200" b="1" dirty="0" err="1">
                <a:solidFill>
                  <a:srgbClr val="006600"/>
                </a:solidFill>
              </a:rPr>
              <a:t>tuổi</a:t>
            </a:r>
            <a:r>
              <a:rPr lang="en-US" sz="3200" b="1" dirty="0">
                <a:solidFill>
                  <a:srgbClr val="006600"/>
                </a:solidFill>
              </a:rPr>
              <a:t> : </a:t>
            </a:r>
            <a:r>
              <a:rPr lang="en-US" sz="3200" b="1" dirty="0" err="1">
                <a:solidFill>
                  <a:srgbClr val="006600"/>
                </a:solidFill>
              </a:rPr>
              <a:t>Nhà</a:t>
            </a:r>
            <a:r>
              <a:rPr lang="en-US" sz="3200" b="1" dirty="0">
                <a:solidFill>
                  <a:srgbClr val="006600"/>
                </a:solidFill>
              </a:rPr>
              <a:t> </a:t>
            </a:r>
            <a:r>
              <a:rPr lang="en-US" sz="3200" b="1" dirty="0" err="1">
                <a:solidFill>
                  <a:srgbClr val="006600"/>
                </a:solidFill>
              </a:rPr>
              <a:t>trẻ</a:t>
            </a:r>
            <a:r>
              <a:rPr lang="en-US" sz="3200" b="1" dirty="0">
                <a:solidFill>
                  <a:srgbClr val="006600"/>
                </a:solidFill>
              </a:rPr>
              <a:t> D1 ( 24 – 36 </a:t>
            </a:r>
            <a:r>
              <a:rPr lang="en-US" sz="3200" b="1" dirty="0" err="1">
                <a:solidFill>
                  <a:srgbClr val="006600"/>
                </a:solidFill>
              </a:rPr>
              <a:t>tháng</a:t>
            </a:r>
            <a:r>
              <a:rPr lang="en-US" sz="3200" dirty="0">
                <a:solidFill>
                  <a:srgbClr val="006600"/>
                </a:solidFill>
              </a:rPr>
              <a:t>)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8430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0891" y="267851"/>
            <a:ext cx="89154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Hát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Cháu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yêu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ba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̀   </a:t>
            </a:r>
            <a:endParaRPr lang="en-US" sz="4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4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sz="4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2" name="XuanDaVe-MinhHang-2905745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3" name="ChauYeuBa-XuanMai-2621371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107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593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6409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</TotalTime>
  <Words>61</Words>
  <Application>Microsoft Office PowerPoint</Application>
  <PresentationFormat>On-screen Show (4:3)</PresentationFormat>
  <Paragraphs>6</Paragraphs>
  <Slides>2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1_Office Theme</vt:lpstr>
      <vt:lpstr>2_Office Theme</vt:lpstr>
      <vt:lpstr>PHÒNG GIÁO DỤC VÀ ĐÀO TẠO QUẬN LONG BIÊN  TRƯỜNG MẦM NON HOA SỮA                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PHÒNG GIÁO DỤC VÀ ĐÀO TẠO QUẬN LONG BIÊN  TRƯỜNG MẦM NON HOA SỮA                 </dc:title>
  <dc:creator>Lop D1</dc:creator>
  <cp:lastModifiedBy>Phong1T1</cp:lastModifiedBy>
  <cp:revision>31</cp:revision>
  <dcterms:created xsi:type="dcterms:W3CDTF">2019-01-10T03:43:25Z</dcterms:created>
  <dcterms:modified xsi:type="dcterms:W3CDTF">2023-02-24T02:40:03Z</dcterms:modified>
</cp:coreProperties>
</file>