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7" r:id="rId3"/>
    <p:sldId id="256" r:id="rId4"/>
    <p:sldId id="263" r:id="rId5"/>
    <p:sldId id="264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</a:rPr>
              <a:t> 2022-2023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THẨM MỸ 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599"/>
            <a:ext cx="9258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</a:rPr>
              <a:t>: - DH : </a:t>
            </a:r>
            <a:r>
              <a:rPr lang="en-US" sz="2800" b="1" dirty="0" err="1" smtClean="0">
                <a:solidFill>
                  <a:srgbClr val="006600"/>
                </a:solidFill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đường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em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nhớ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endParaRPr lang="en-US" sz="2800" b="1" dirty="0" smtClean="0">
              <a:solidFill>
                <a:srgbClr val="006600"/>
              </a:solidFill>
            </a:endParaRP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         - </a:t>
            </a:r>
            <a:r>
              <a:rPr lang="en-US" sz="2800" b="1" dirty="0" smtClean="0">
                <a:solidFill>
                  <a:srgbClr val="006600"/>
                </a:solidFill>
              </a:rPr>
              <a:t>VĐTN </a:t>
            </a:r>
            <a:r>
              <a:rPr lang="en-US" sz="2800" b="1" dirty="0" smtClean="0">
                <a:solidFill>
                  <a:srgbClr val="006600"/>
                </a:solidFill>
              </a:rPr>
              <a:t>: </a:t>
            </a:r>
            <a:r>
              <a:rPr lang="en-US" sz="2800" b="1" dirty="0" err="1" smtClean="0">
                <a:solidFill>
                  <a:srgbClr val="006600"/>
                </a:solidFill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xe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đạp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endParaRPr lang="en-US" sz="2800" b="1" dirty="0" smtClean="0">
              <a:solidFill>
                <a:srgbClr val="006600"/>
              </a:solidFill>
            </a:endParaRP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TextBox 9"/>
          <p:cNvSpPr txBox="1"/>
          <p:nvPr/>
        </p:nvSpPr>
        <p:spPr>
          <a:xfrm>
            <a:off x="20782" y="-13855"/>
            <a:ext cx="4296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1. </a:t>
            </a:r>
            <a:r>
              <a:rPr lang="en-US" sz="4000" dirty="0" err="1" smtClean="0">
                <a:solidFill>
                  <a:srgbClr val="FF0000"/>
                </a:solidFill>
              </a:rPr>
              <a:t>Ổn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định</a:t>
            </a:r>
            <a:r>
              <a:rPr lang="en-US" sz="4000" dirty="0" smtClean="0">
                <a:solidFill>
                  <a:srgbClr val="FF0000"/>
                </a:solidFill>
              </a:rPr>
              <a:t> : </a:t>
            </a:r>
            <a:r>
              <a:rPr lang="en-US" sz="4000" dirty="0" err="1" smtClean="0">
                <a:solidFill>
                  <a:srgbClr val="FF0000"/>
                </a:solidFill>
              </a:rPr>
              <a:t>Câu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đố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728" y="72278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bánh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bon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bon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nổ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giòn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bịch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2178338"/>
            <a:ext cx="12877800" cy="49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3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44917"/>
            <a:ext cx="830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Lần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smtClean="0">
                <a:solidFill>
                  <a:srgbClr val="FF0000"/>
                </a:solidFill>
              </a:rPr>
              <a:t>1: </a:t>
            </a:r>
            <a:r>
              <a:rPr lang="en-US" sz="3600" dirty="0" err="1" smtClean="0">
                <a:solidFill>
                  <a:srgbClr val="FF0000"/>
                </a:solidFill>
              </a:rPr>
              <a:t>Cô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</a:t>
            </a:r>
            <a:r>
              <a:rPr lang="en-US" sz="3600" dirty="0" err="1" smtClean="0">
                <a:solidFill>
                  <a:srgbClr val="FF0000"/>
                </a:solidFill>
              </a:rPr>
              <a:t>ết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hợp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tình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cảm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chỉ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điệu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bộ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274638"/>
            <a:ext cx="502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Lần</a:t>
            </a:r>
            <a:r>
              <a:rPr lang="en-US" sz="2800" dirty="0">
                <a:solidFill>
                  <a:srgbClr val="0000FF"/>
                </a:solidFill>
              </a:rPr>
              <a:t> 2 :  </a:t>
            </a:r>
            <a:r>
              <a:rPr lang="en-US" sz="2800" dirty="0" err="1">
                <a:solidFill>
                  <a:srgbClr val="0000FF"/>
                </a:solidFill>
              </a:rPr>
              <a:t>Cô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hát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kết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hợp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động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tác</a:t>
            </a:r>
            <a:r>
              <a:rPr lang="en-US" sz="2800" dirty="0">
                <a:solidFill>
                  <a:srgbClr val="0000FF"/>
                </a:solidFill>
              </a:rPr>
              <a:t> minh </a:t>
            </a:r>
            <a:r>
              <a:rPr lang="en-US" sz="2800" dirty="0" err="1">
                <a:solidFill>
                  <a:srgbClr val="0000FF"/>
                </a:solidFill>
              </a:rPr>
              <a:t>họa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6" name="di-duong-em-nho-karaoke-beat-chuan-ban-co-tieng-piano-de-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304800" y="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</a:rPr>
              <a:t>Lần 3: </a:t>
            </a:r>
            <a:r>
              <a:rPr lang="en-US" sz="3600" dirty="0" err="1" smtClean="0">
                <a:solidFill>
                  <a:srgbClr val="0000FF"/>
                </a:solidFill>
              </a:rPr>
              <a:t>Trẻ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nghe</a:t>
            </a:r>
            <a:r>
              <a:rPr lang="en-US" sz="3600" dirty="0" smtClean="0">
                <a:solidFill>
                  <a:srgbClr val="0000FF"/>
                </a:solidFill>
              </a:rPr>
              <a:t> ca </a:t>
            </a:r>
            <a:r>
              <a:rPr lang="en-US" sz="3600" dirty="0" err="1" smtClean="0">
                <a:solidFill>
                  <a:srgbClr val="0000FF"/>
                </a:solidFill>
              </a:rPr>
              <a:t>sĩ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hát</a:t>
            </a:r>
            <a:r>
              <a:rPr lang="en-US" sz="3600" dirty="0" smtClean="0">
                <a:solidFill>
                  <a:srgbClr val="0000FF"/>
                </a:solidFill>
              </a:rPr>
              <a:t>  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pic>
        <p:nvPicPr>
          <p:cNvPr id="3" name="Đi đường em nhớ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676400"/>
            <a:ext cx="3461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VĐTN : </a:t>
            </a:r>
            <a:r>
              <a:rPr lang="en-US" sz="3200" dirty="0" err="1" smtClean="0">
                <a:solidFill>
                  <a:srgbClr val="FF0000"/>
                </a:solidFill>
              </a:rPr>
              <a:t>Đi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xe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đạp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00400" y="1676400"/>
            <a:ext cx="219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3.Kết </a:t>
            </a:r>
            <a:r>
              <a:rPr lang="en-US" sz="3600" dirty="0" err="1" smtClean="0">
                <a:solidFill>
                  <a:srgbClr val="FF0000"/>
                </a:solidFill>
              </a:rPr>
              <a:t>thúc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142</Words>
  <Application>Microsoft Office PowerPoint</Application>
  <PresentationFormat>On-screen Show (4:3)</PresentationFormat>
  <Paragraphs>16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PHÒNG GIÁO DỤC VÀ ĐÀO TẠO QUẬN LONG BIÊN  TRƯỜNG MẦM NON HOA SỮA                 Năm học 2022-2023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Phong1T1</cp:lastModifiedBy>
  <cp:revision>106</cp:revision>
  <dcterms:created xsi:type="dcterms:W3CDTF">2018-10-09T01:27:08Z</dcterms:created>
  <dcterms:modified xsi:type="dcterms:W3CDTF">2023-04-12T04:42:46Z</dcterms:modified>
</cp:coreProperties>
</file>