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2" r:id="rId6"/>
    <p:sldId id="261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31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0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 smtClean="0">
                <a:solidFill>
                  <a:srgbClr val="0000FF"/>
                </a:solidFill>
              </a:rPr>
              <a:t>TRIỂN NGÔN NGỮ  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6600"/>
                </a:solidFill>
              </a:rPr>
              <a:t>  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 smtClean="0">
                <a:solidFill>
                  <a:srgbClr val="006600"/>
                </a:solidFill>
              </a:rPr>
              <a:t>: </a:t>
            </a:r>
            <a:r>
              <a:rPr lang="en-US" sz="3200" b="1" dirty="0" err="1" smtClean="0">
                <a:solidFill>
                  <a:srgbClr val="006600"/>
                </a:solidFill>
              </a:rPr>
              <a:t>Thơ</a:t>
            </a:r>
            <a:r>
              <a:rPr lang="en-US" sz="3200" b="1" dirty="0" smtClean="0">
                <a:solidFill>
                  <a:srgbClr val="006600"/>
                </a:solidFill>
              </a:rPr>
              <a:t> : </a:t>
            </a:r>
            <a:r>
              <a:rPr lang="en-US" sz="3200" b="1" dirty="0" err="1" smtClean="0">
                <a:solidFill>
                  <a:srgbClr val="006600"/>
                </a:solidFill>
              </a:rPr>
              <a:t>Đi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chơi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phố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3200" b="1" dirty="0" smtClean="0">
                <a:solidFill>
                  <a:srgbClr val="006600"/>
                </a:solidFill>
              </a:rPr>
              <a:t>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36" y="13855"/>
            <a:ext cx="6471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1.Ổn </a:t>
            </a:r>
            <a:r>
              <a:rPr lang="en-US" sz="4000" dirty="0" err="1" smtClean="0">
                <a:solidFill>
                  <a:srgbClr val="FF0000"/>
                </a:solidFill>
              </a:rPr>
              <a:t>định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: Co </a:t>
            </a:r>
            <a:r>
              <a:rPr lang="en-US" sz="4000" dirty="0" err="1" smtClean="0">
                <a:solidFill>
                  <a:srgbClr val="FF0000"/>
                </a:solidFill>
              </a:rPr>
              <a:t>và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trẻ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cùng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hát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" name="Đi đường em nhớ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21740"/>
            <a:ext cx="9144000" cy="61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9144000" cy="7086600"/>
          </a:xfrm>
        </p:spPr>
      </p:pic>
      <p:sp>
        <p:nvSpPr>
          <p:cNvPr id="9" name="TextBox 8"/>
          <p:cNvSpPr txBox="1"/>
          <p:nvPr/>
        </p:nvSpPr>
        <p:spPr>
          <a:xfrm>
            <a:off x="1356215" y="346001"/>
            <a:ext cx="6431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2.Phương </a:t>
            </a:r>
            <a:r>
              <a:rPr lang="en-US" sz="4000" dirty="0" err="1" smtClean="0"/>
              <a:t>pháp</a:t>
            </a:r>
            <a:r>
              <a:rPr lang="en-US" sz="4000" dirty="0" smtClean="0"/>
              <a:t> </a:t>
            </a:r>
            <a:r>
              <a:rPr lang="en-US" sz="4000" dirty="0" smtClean="0"/>
              <a:t>: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đọc</a:t>
            </a:r>
            <a:r>
              <a:rPr lang="en-US" sz="4000" dirty="0" smtClean="0"/>
              <a:t> </a:t>
            </a:r>
            <a:r>
              <a:rPr lang="en-US" sz="4000" dirty="0" err="1" smtClean="0"/>
              <a:t>lần</a:t>
            </a:r>
            <a:r>
              <a:rPr lang="en-US" sz="4000" dirty="0" smtClean="0"/>
              <a:t> 1 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1905000" y="1850695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Ði chơi phố 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Gặp đèn đỏ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 smtClean="0">
                <a:solidFill>
                  <a:srgbClr val="3D3D3D"/>
                </a:solidFill>
                <a:latin typeface="Tahoma" panose="020B0604030504040204" pitchFamily="34" charset="0"/>
              </a:rPr>
              <a:t>Dừng </a:t>
            </a: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lại thôi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 smtClean="0">
                <a:solidFill>
                  <a:srgbClr val="3D3D3D"/>
                </a:solidFill>
                <a:latin typeface="Tahoma" panose="020B0604030504040204" pitchFamily="34" charset="0"/>
              </a:rPr>
              <a:t>Không </a:t>
            </a: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qua vội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Ðèn vàng rồi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 smtClean="0">
                <a:solidFill>
                  <a:srgbClr val="3D3D3D"/>
                </a:solidFill>
                <a:latin typeface="Tahoma" panose="020B0604030504040204" pitchFamily="34" charset="0"/>
              </a:rPr>
              <a:t>Tiếp </a:t>
            </a: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đèn xanh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 smtClean="0">
                <a:solidFill>
                  <a:srgbClr val="3D3D3D"/>
                </a:solidFill>
                <a:latin typeface="Tahoma" panose="020B0604030504040204" pitchFamily="34" charset="0"/>
              </a:rPr>
              <a:t>Nào </a:t>
            </a: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nhanh nhanh 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 smtClean="0">
                <a:solidFill>
                  <a:srgbClr val="3D3D3D"/>
                </a:solidFill>
                <a:latin typeface="Tahoma" panose="020B0604030504040204" pitchFamily="34" charset="0"/>
              </a:rPr>
              <a:t>Qua </a:t>
            </a: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đường nhé!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                  </a:t>
            </a:r>
            <a:r>
              <a:rPr lang="vi-VN" sz="2800" b="1" i="1" dirty="0">
                <a:solidFill>
                  <a:srgbClr val="3D3D3D"/>
                </a:solidFill>
                <a:latin typeface="Tahoma" panose="020B0604030504040204" pitchFamily="34" charset="0"/>
              </a:rPr>
              <a:t>Triệu Thị Lê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2209800" y="1125250"/>
            <a:ext cx="3154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Đi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chơi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phố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611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752600" y="-151247"/>
            <a:ext cx="6962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Cô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lần</a:t>
            </a:r>
            <a:r>
              <a:rPr lang="en-US" sz="3600" dirty="0" smtClean="0">
                <a:solidFill>
                  <a:srgbClr val="FF0000"/>
                </a:solidFill>
              </a:rPr>
              <a:t> 2 : </a:t>
            </a:r>
            <a:r>
              <a:rPr lang="en-US" sz="3600" dirty="0" err="1" smtClean="0">
                <a:solidFill>
                  <a:srgbClr val="FF0000"/>
                </a:solidFill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</a:rPr>
              <a:t> minh </a:t>
            </a:r>
            <a:r>
              <a:rPr lang="en-US" sz="3600" dirty="0" err="1" smtClean="0">
                <a:solidFill>
                  <a:srgbClr val="FF0000"/>
                </a:solidFill>
              </a:rPr>
              <a:t>họa</a:t>
            </a:r>
            <a:r>
              <a:rPr lang="en-US" sz="3600" dirty="0" smtClean="0">
                <a:solidFill>
                  <a:srgbClr val="FF0000"/>
                </a:solidFill>
              </a:rPr>
              <a:t>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9855" y="902026"/>
            <a:ext cx="2935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tx2"/>
                </a:solidFill>
              </a:rPr>
              <a:t>Đi</a:t>
            </a:r>
            <a:r>
              <a:rPr lang="en-US" sz="4400" dirty="0" smtClean="0">
                <a:solidFill>
                  <a:schemeClr val="tx2"/>
                </a:solidFill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</a:rPr>
              <a:t>chơi</a:t>
            </a:r>
            <a:r>
              <a:rPr lang="en-US" sz="4400" dirty="0" smtClean="0">
                <a:solidFill>
                  <a:schemeClr val="tx2"/>
                </a:solidFill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</a:rPr>
              <a:t>phố</a:t>
            </a:r>
            <a:r>
              <a:rPr lang="en-US" sz="4400" dirty="0" smtClean="0">
                <a:solidFill>
                  <a:schemeClr val="tx2"/>
                </a:solidFill>
              </a:rPr>
              <a:t> 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51005"/>
            <a:ext cx="4191000" cy="281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178524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Ði chơi phố 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Gặp đèn đỏ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Dừng lại thôi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Không qua vội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Ðèn vàng rồi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Tiếp đèn xanh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Nào nhanh nhanh  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>
                <a:solidFill>
                  <a:srgbClr val="3D3D3D"/>
                </a:solidFill>
                <a:latin typeface="Tahoma" panose="020B0604030504040204" pitchFamily="34" charset="0"/>
              </a:rPr>
              <a:t>Qua đường nhé! </a:t>
            </a:r>
            <a:r>
              <a:rPr lang="vi-VN" sz="2800" dirty="0"/>
              <a:t/>
            </a:r>
            <a:br>
              <a:rPr lang="vi-VN" sz="2800" dirty="0"/>
            </a:b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005529"/>
            <a:ext cx="4267200" cy="27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0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676400" y="522972"/>
            <a:ext cx="3543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Trẻ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cùng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cô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7600" y="1981200"/>
            <a:ext cx="2412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3.Kết </a:t>
            </a:r>
            <a:r>
              <a:rPr lang="en-US" sz="4000" dirty="0" err="1" smtClean="0">
                <a:solidFill>
                  <a:srgbClr val="FF0000"/>
                </a:solidFill>
              </a:rPr>
              <a:t>thúc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197</Words>
  <Application>Microsoft Office PowerPoint</Application>
  <PresentationFormat>On-screen Show (4:3)</PresentationFormat>
  <Paragraphs>13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Tahoma</vt:lpstr>
      <vt:lpstr>1_Office Theme</vt:lpstr>
      <vt:lpstr>2_Office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Phong1T1</cp:lastModifiedBy>
  <cp:revision>53</cp:revision>
  <dcterms:created xsi:type="dcterms:W3CDTF">2019-01-10T03:43:25Z</dcterms:created>
  <dcterms:modified xsi:type="dcterms:W3CDTF">2023-04-12T04:20:49Z</dcterms:modified>
</cp:coreProperties>
</file>