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42" d="100"/>
          <a:sy n="42" d="100"/>
        </p:scale>
        <p:origin x="130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5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4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5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4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Relationship Id="rId8" Type="http://schemas.openxmlformats.org/officeDocument/2006/relationships/tags" Target="../tags/tag4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6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6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58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3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2.jpeg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5.gif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4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59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6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537.xml"/><Relationship Id="rId7" Type="http://schemas.openxmlformats.org/officeDocument/2006/relationships/image" Target="../media/image68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67.png"/><Relationship Id="rId5" Type="http://schemas.openxmlformats.org/officeDocument/2006/relationships/image" Target="../media/image61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44.xml"/><Relationship Id="rId7" Type="http://schemas.openxmlformats.org/officeDocument/2006/relationships/tags" Target="../tags/tag547.xml"/><Relationship Id="rId2" Type="http://schemas.openxmlformats.org/officeDocument/2006/relationships/tags" Target="../tags/tag54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78.wmf"/><Relationship Id="rId5" Type="http://schemas.openxmlformats.org/officeDocument/2006/relationships/tags" Target="../tags/tag546.xml"/><Relationship Id="rId10" Type="http://schemas.openxmlformats.org/officeDocument/2006/relationships/image" Target="../media/image80.png"/><Relationship Id="rId4" Type="http://schemas.openxmlformats.org/officeDocument/2006/relationships/tags" Target="../tags/tag545.xml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.vml"/><Relationship Id="rId6" Type="http://schemas.openxmlformats.org/officeDocument/2006/relationships/tags" Target="../tags/tag320.xml"/><Relationship Id="rId5" Type="http://schemas.openxmlformats.org/officeDocument/2006/relationships/control" Target="../activeX/activeX1.xml"/><Relationship Id="rId4" Type="http://schemas.openxmlformats.org/officeDocument/2006/relationships/tags" Target="../tags/tag319.xml"/><Relationship Id="rId9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tags" Target="../tags/tag554.xml"/><Relationship Id="rId7" Type="http://schemas.openxmlformats.org/officeDocument/2006/relationships/image" Target="../media/image87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90.png"/><Relationship Id="rId4" Type="http://schemas.openxmlformats.org/officeDocument/2006/relationships/tags" Target="../tags/tag555.xml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0.gif"/><Relationship Id="rId3" Type="http://schemas.openxmlformats.org/officeDocument/2006/relationships/tags" Target="../tags/tag564.xml"/><Relationship Id="rId21" Type="http://schemas.openxmlformats.org/officeDocument/2006/relationships/image" Target="../media/image103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99.gif"/><Relationship Id="rId2" Type="http://schemas.openxmlformats.org/officeDocument/2006/relationships/tags" Target="../tags/tag563.xml"/><Relationship Id="rId16" Type="http://schemas.openxmlformats.org/officeDocument/2006/relationships/image" Target="../media/image98.gif"/><Relationship Id="rId20" Type="http://schemas.openxmlformats.org/officeDocument/2006/relationships/image" Target="../media/image102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97.gif"/><Relationship Id="rId10" Type="http://schemas.openxmlformats.org/officeDocument/2006/relationships/tags" Target="../tags/tag571.xml"/><Relationship Id="rId19" Type="http://schemas.openxmlformats.org/officeDocument/2006/relationships/image" Target="../media/image101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96.jpeg"/><Relationship Id="rId22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21" Type="http://schemas.openxmlformats.org/officeDocument/2006/relationships/tags" Target="../tags/tag594.xml"/><Relationship Id="rId34" Type="http://schemas.openxmlformats.org/officeDocument/2006/relationships/image" Target="../media/image109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39.jpeg"/><Relationship Id="rId38" Type="http://schemas.openxmlformats.org/officeDocument/2006/relationships/image" Target="../media/image102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5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08.png"/><Relationship Id="rId37" Type="http://schemas.openxmlformats.org/officeDocument/2006/relationships/image" Target="../media/image112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4.png"/><Relationship Id="rId36" Type="http://schemas.openxmlformats.org/officeDocument/2006/relationships/image" Target="../media/image111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07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5.jpeg"/><Relationship Id="rId30" Type="http://schemas.openxmlformats.org/officeDocument/2006/relationships/image" Target="../media/image106.png"/><Relationship Id="rId35" Type="http://schemas.openxmlformats.org/officeDocument/2006/relationships/image" Target="../media/image110.png"/><Relationship Id="rId8" Type="http://schemas.openxmlformats.org/officeDocument/2006/relationships/tags" Target="../tags/tag581.xml"/><Relationship Id="rId3" Type="http://schemas.openxmlformats.org/officeDocument/2006/relationships/tags" Target="../tags/tag57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openxmlformats.org/officeDocument/2006/relationships/image" Target="../media/image32.emf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9" Type="http://schemas.openxmlformats.org/officeDocument/2006/relationships/tags" Target="../tags/tag627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3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1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39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5.png"/><Relationship Id="rId48" Type="http://schemas.openxmlformats.org/officeDocument/2006/relationships/image" Target="../media/image116.png"/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0" Type="http://schemas.openxmlformats.org/officeDocument/2006/relationships/tags" Target="../tags/tag618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6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39.xml"/><Relationship Id="rId5" Type="http://schemas.openxmlformats.org/officeDocument/2006/relationships/control" Target="../activeX/activeX5.xml"/><Relationship Id="rId4" Type="http://schemas.openxmlformats.org/officeDocument/2006/relationships/tags" Target="../tags/tag638.xml"/><Relationship Id="rId9" Type="http://schemas.openxmlformats.org/officeDocument/2006/relationships/image" Target="../media/image117.w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9" Type="http://schemas.openxmlformats.org/officeDocument/2006/relationships/tags" Target="../tags/tag668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3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19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4.gif"/><Relationship Id="rId52" Type="http://schemas.openxmlformats.org/officeDocument/2006/relationships/image" Target="../media/image32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5.png"/><Relationship Id="rId48" Type="http://schemas.openxmlformats.org/officeDocument/2006/relationships/image" Target="../media/image40.png"/><Relationship Id="rId8" Type="http://schemas.openxmlformats.org/officeDocument/2006/relationships/tags" Target="../tags/tag647.xml"/><Relationship Id="rId51" Type="http://schemas.openxmlformats.org/officeDocument/2006/relationships/image" Target="../media/image31.emf"/><Relationship Id="rId3" Type="http://schemas.openxmlformats.org/officeDocument/2006/relationships/tags" Target="../tags/tag642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0" Type="http://schemas.openxmlformats.org/officeDocument/2006/relationships/tags" Target="../tags/tag659.xml"/><Relationship Id="rId41" Type="http://schemas.openxmlformats.org/officeDocument/2006/relationships/image" Target="../media/image118.jpeg"/><Relationship Id="rId1" Type="http://schemas.openxmlformats.org/officeDocument/2006/relationships/tags" Target="../tags/tag640.xml"/><Relationship Id="rId6" Type="http://schemas.openxmlformats.org/officeDocument/2006/relationships/tags" Target="../tags/tag64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0.jpeg"/><Relationship Id="rId55" Type="http://schemas.openxmlformats.org/officeDocument/2006/relationships/image" Target="../media/image31.emf"/><Relationship Id="rId7" Type="http://schemas.openxmlformats.org/officeDocument/2006/relationships/tags" Target="../tags/tag683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9" Type="http://schemas.openxmlformats.org/officeDocument/2006/relationships/tags" Target="../tags/tag705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21.png"/><Relationship Id="rId5" Type="http://schemas.openxmlformats.org/officeDocument/2006/relationships/tags" Target="../tags/tag681.xml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5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4.png"/><Relationship Id="rId3" Type="http://schemas.openxmlformats.org/officeDocument/2006/relationships/tags" Target="../tags/tag679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696.xml"/><Relationship Id="rId41" Type="http://schemas.openxmlformats.org/officeDocument/2006/relationships/tags" Target="../tags/tag717.xml"/><Relationship Id="rId54" Type="http://schemas.openxmlformats.org/officeDocument/2006/relationships/image" Target="../media/image32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4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4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25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11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5.png"/><Relationship Id="rId32" Type="http://schemas.openxmlformats.org/officeDocument/2006/relationships/image" Target="../media/image40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4.png"/><Relationship Id="rId28" Type="http://schemas.openxmlformats.org/officeDocument/2006/relationships/image" Target="../media/image126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2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3.jpeg"/><Relationship Id="rId30" Type="http://schemas.openxmlformats.org/officeDocument/2006/relationships/image" Target="../media/image112.png"/><Relationship Id="rId8" Type="http://schemas.openxmlformats.org/officeDocument/2006/relationships/tags" Target="../tags/tag73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4.jpeg"/><Relationship Id="rId50" Type="http://schemas.openxmlformats.org/officeDocument/2006/relationships/image" Target="../media/image43.jpeg"/><Relationship Id="rId7" Type="http://schemas.openxmlformats.org/officeDocument/2006/relationships/tags" Target="../tags/tag752.xml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9" Type="http://schemas.openxmlformats.org/officeDocument/2006/relationships/tags" Target="../tags/tag774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5.png"/><Relationship Id="rId53" Type="http://schemas.openxmlformats.org/officeDocument/2006/relationships/image" Target="../media/image31.emf"/><Relationship Id="rId5" Type="http://schemas.openxmlformats.org/officeDocument/2006/relationships/tags" Target="../tags/tag750.xml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4.png"/><Relationship Id="rId52" Type="http://schemas.openxmlformats.org/officeDocument/2006/relationships/image" Target="../media/image32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28.jpeg"/><Relationship Id="rId8" Type="http://schemas.openxmlformats.org/officeDocument/2006/relationships/tags" Target="../tags/tag753.xml"/><Relationship Id="rId51" Type="http://schemas.openxmlformats.org/officeDocument/2006/relationships/image" Target="../media/image130.png"/><Relationship Id="rId3" Type="http://schemas.openxmlformats.org/officeDocument/2006/relationships/tags" Target="../tags/tag748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27.png"/><Relationship Id="rId20" Type="http://schemas.openxmlformats.org/officeDocument/2006/relationships/tags" Target="../tags/tag765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4.png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4.jpeg"/><Relationship Id="rId47" Type="http://schemas.openxmlformats.org/officeDocument/2006/relationships/image" Target="../media/image31.emf"/><Relationship Id="rId7" Type="http://schemas.openxmlformats.org/officeDocument/2006/relationships/tags" Target="../tags/tag797.xml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9" Type="http://schemas.openxmlformats.org/officeDocument/2006/relationships/tags" Target="../tags/tag819.xml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5.png"/><Relationship Id="rId45" Type="http://schemas.openxmlformats.org/officeDocument/2006/relationships/image" Target="../media/image136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29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5.jpeg"/><Relationship Id="rId48" Type="http://schemas.openxmlformats.org/officeDocument/2006/relationships/image" Target="../media/image32.emf"/><Relationship Id="rId8" Type="http://schemas.openxmlformats.org/officeDocument/2006/relationships/tags" Target="../tags/tag798.xml"/><Relationship Id="rId3" Type="http://schemas.openxmlformats.org/officeDocument/2006/relationships/tags" Target="../tags/tag793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4.jpeg"/><Relationship Id="rId46" Type="http://schemas.openxmlformats.org/officeDocument/2006/relationships/image" Target="../media/image43.jpeg"/><Relationship Id="rId20" Type="http://schemas.openxmlformats.org/officeDocument/2006/relationships/tags" Target="../tags/tag810.xml"/><Relationship Id="rId41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15.jpeg"/><Relationship Id="rId3" Type="http://schemas.openxmlformats.org/officeDocument/2006/relationships/tags" Target="../tags/tag829.xml"/><Relationship Id="rId7" Type="http://schemas.openxmlformats.org/officeDocument/2006/relationships/image" Target="../media/image140.jpeg"/><Relationship Id="rId12" Type="http://schemas.openxmlformats.org/officeDocument/2006/relationships/image" Target="../media/image124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6.jpeg"/><Relationship Id="rId10" Type="http://schemas.openxmlformats.org/officeDocument/2006/relationships/image" Target="../media/image14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2.jpeg"/><Relationship Id="rId1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2.jpeg"/><Relationship Id="rId18" Type="http://schemas.openxmlformats.org/officeDocument/2006/relationships/image" Target="../media/image156.png"/><Relationship Id="rId3" Type="http://schemas.openxmlformats.org/officeDocument/2006/relationships/tags" Target="../tags/tag831.xml"/><Relationship Id="rId7" Type="http://schemas.openxmlformats.org/officeDocument/2006/relationships/tags" Target="../tags/tag834.xml"/><Relationship Id="rId12" Type="http://schemas.openxmlformats.org/officeDocument/2006/relationships/image" Target="../media/image151.jpeg"/><Relationship Id="rId17" Type="http://schemas.openxmlformats.org/officeDocument/2006/relationships/image" Target="../media/image155.png"/><Relationship Id="rId2" Type="http://schemas.openxmlformats.org/officeDocument/2006/relationships/tags" Target="../tags/tag830.xml"/><Relationship Id="rId16" Type="http://schemas.openxmlformats.org/officeDocument/2006/relationships/image" Target="../media/image138.jpe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50.jpeg"/><Relationship Id="rId5" Type="http://schemas.openxmlformats.org/officeDocument/2006/relationships/tags" Target="../tags/tag833.xml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19" Type="http://schemas.openxmlformats.org/officeDocument/2006/relationships/image" Target="../media/image147.wmf"/><Relationship Id="rId4" Type="http://schemas.openxmlformats.org/officeDocument/2006/relationships/tags" Target="../tags/tag832.xml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57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1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0.gif"/><Relationship Id="rId5" Type="http://schemas.openxmlformats.org/officeDocument/2006/relationships/tags" Target="../tags/tag842.xml"/><Relationship Id="rId10" Type="http://schemas.openxmlformats.org/officeDocument/2006/relationships/image" Target="../media/image159.gif"/><Relationship Id="rId4" Type="http://schemas.openxmlformats.org/officeDocument/2006/relationships/tags" Target="../tags/tag841.xml"/><Relationship Id="rId9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4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79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19.png"/><Relationship Id="rId18" Type="http://schemas.openxmlformats.org/officeDocument/2006/relationships/image" Target="../media/image15.wmf"/><Relationship Id="rId3" Type="http://schemas.openxmlformats.org/officeDocument/2006/relationships/tags" Target="../tags/tag333.xml"/><Relationship Id="rId7" Type="http://schemas.openxmlformats.org/officeDocument/2006/relationships/control" Target="../activeX/activeX2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33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6.xml"/><Relationship Id="rId11" Type="http://schemas.openxmlformats.org/officeDocument/2006/relationships/image" Target="../media/image17.png"/><Relationship Id="rId5" Type="http://schemas.openxmlformats.org/officeDocument/2006/relationships/tags" Target="../tags/tag335.xml"/><Relationship Id="rId15" Type="http://schemas.openxmlformats.org/officeDocument/2006/relationships/image" Target="../media/image21.png"/><Relationship Id="rId10" Type="http://schemas.openxmlformats.org/officeDocument/2006/relationships/image" Target="../media/image16.gif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6.jpeg"/><Relationship Id="rId50" Type="http://schemas.openxmlformats.org/officeDocument/2006/relationships/image" Target="../media/image29.wmf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9" Type="http://schemas.openxmlformats.org/officeDocument/2006/relationships/tags" Target="../tags/tag366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4.png"/><Relationship Id="rId53" Type="http://schemas.openxmlformats.org/officeDocument/2006/relationships/image" Target="../media/image32.emf"/><Relationship Id="rId5" Type="http://schemas.openxmlformats.org/officeDocument/2006/relationships/tags" Target="../tags/tag342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1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7.jpeg"/><Relationship Id="rId8" Type="http://schemas.openxmlformats.org/officeDocument/2006/relationships/tags" Target="../tags/tag345.xml"/><Relationship Id="rId51" Type="http://schemas.openxmlformats.org/officeDocument/2006/relationships/image" Target="../media/image30.png"/><Relationship Id="rId3" Type="http://schemas.openxmlformats.org/officeDocument/2006/relationships/tags" Target="../tags/tag340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5.png"/><Relationship Id="rId20" Type="http://schemas.openxmlformats.org/officeDocument/2006/relationships/tags" Target="../tags/tag357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5.png"/><Relationship Id="rId5" Type="http://schemas.openxmlformats.org/officeDocument/2006/relationships/tags" Target="../tags/tag382.xml"/><Relationship Id="rId10" Type="http://schemas.openxmlformats.org/officeDocument/2006/relationships/image" Target="../media/image34.jpeg"/><Relationship Id="rId4" Type="http://schemas.openxmlformats.org/officeDocument/2006/relationships/tags" Target="../tags/tag381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8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3.vml"/><Relationship Id="rId6" Type="http://schemas.openxmlformats.org/officeDocument/2006/relationships/tags" Target="../tags/tag387.xml"/><Relationship Id="rId11" Type="http://schemas.openxmlformats.org/officeDocument/2006/relationships/image" Target="../media/image36.wmf"/><Relationship Id="rId5" Type="http://schemas.openxmlformats.org/officeDocument/2006/relationships/control" Target="../activeX/activeX3.xml"/><Relationship Id="rId10" Type="http://schemas.openxmlformats.org/officeDocument/2006/relationships/hyperlink" Target="https://www.youtube.com/watch?v=U4y-RhxIz4w" TargetMode="External"/><Relationship Id="rId4" Type="http://schemas.openxmlformats.org/officeDocument/2006/relationships/tags" Target="../tags/tag386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40.png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tags" Target="../tags/tag394.xml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9" Type="http://schemas.openxmlformats.org/officeDocument/2006/relationships/tags" Target="../tags/tag416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4.jpeg"/><Relationship Id="rId48" Type="http://schemas.openxmlformats.org/officeDocument/2006/relationships/image" Target="../media/image49.png"/><Relationship Id="rId8" Type="http://schemas.openxmlformats.org/officeDocument/2006/relationships/tags" Target="../tags/tag395.xml"/><Relationship Id="rId51" Type="http://schemas.openxmlformats.org/officeDocument/2006/relationships/image" Target="../media/image52.png"/><Relationship Id="rId3" Type="http://schemas.openxmlformats.org/officeDocument/2006/relationships/tags" Target="../tags/tag390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20" Type="http://schemas.openxmlformats.org/officeDocument/2006/relationships/tags" Target="../tags/tag407.xml"/><Relationship Id="rId41" Type="http://schemas.openxmlformats.org/officeDocument/2006/relationships/image" Target="../media/image42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38.jpeg"/><Relationship Id="rId4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5-6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Nguyễn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Hồng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Diệp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561" r:id="rId6" imgW="7467480" imgH="4629240"/>
        </mc:Choice>
        <mc:Fallback>
          <p:control r:id="rId6" imgW="7467480" imgH="46292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6w</a:t>
            </a:r>
            <a:endParaRPr lang="en-US" dirty="0"/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VIDEO TỰ QUAY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537" r:id="rId5" imgW="8686800" imgH="6172200"/>
        </mc:Choice>
        <mc:Fallback>
          <p:control r:id="rId5" imgW="8686800" imgH="61722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08" r:id="rId5" imgW="8381880" imgH="4724280"/>
        </mc:Choice>
        <mc:Fallback>
          <p:control r:id="rId5" imgW="8381880" imgH="4724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3681" r:id="rId6" imgW="5105520" imgH="5334120"/>
        </mc:Choice>
        <mc:Fallback>
          <p:control r:id="rId6" imgW="5105520" imgH="533412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512" r:id="rId7" imgW="5105520" imgH="5638680"/>
        </mc:Choice>
        <mc:Fallback>
          <p:control r:id="rId7" imgW="5105520" imgH="56386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</a:rPr>
              <a:t>hám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10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490" r:id="rId5" imgW="8610480" imgH="4800600"/>
        </mc:Choice>
        <mc:Fallback>
          <p:control r:id="rId5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979</Words>
  <Application>Microsoft Office PowerPoint</Application>
  <PresentationFormat>On-screen Show (4:3)</PresentationFormat>
  <Paragraphs>260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.VnAvant</vt:lpstr>
      <vt:lpstr>.VnTime</vt:lpstr>
      <vt:lpstr>Arial</vt:lpstr>
      <vt:lpstr>Arial Black</vt:lpstr>
      <vt:lpstr>Calibri</vt:lpstr>
      <vt:lpstr>DotumChe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A22</cp:lastModifiedBy>
  <cp:revision>1171</cp:revision>
  <dcterms:created xsi:type="dcterms:W3CDTF">2016-07-27T08:53:10Z</dcterms:created>
  <dcterms:modified xsi:type="dcterms:W3CDTF">2024-05-04T01:54:34Z</dcterms:modified>
</cp:coreProperties>
</file>