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audio2.wav" ContentType="audio/wav"/>
  <Override PartName="/ppt/media/audio3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57" r:id="rId5"/>
    <p:sldId id="259" r:id="rId6"/>
    <p:sldId id="304" r:id="rId7"/>
    <p:sldId id="305" r:id="rId8"/>
    <p:sldId id="261" r:id="rId9"/>
    <p:sldId id="263" r:id="rId10"/>
    <p:sldId id="265" r:id="rId11"/>
    <p:sldId id="267" r:id="rId12"/>
    <p:sldId id="299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8T20:52:55.167" idx="1">
    <p:pos x="9432" y="21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948-B25C-431B-A60E-7A8A6571C34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C97F-5470-44E9-9607-EE820F6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360.svg"/><Relationship Id="rId12" Type="http://schemas.openxmlformats.org/officeDocument/2006/relationships/image" Target="../media/image30.png"/><Relationship Id="rId17" Type="http://schemas.openxmlformats.org/officeDocument/2006/relationships/image" Target="../media/image13.png"/><Relationship Id="rId2" Type="http://schemas.openxmlformats.org/officeDocument/2006/relationships/image" Target="../media/image7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tags" Target="../tags/tag4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tags" Target="../tags/tag5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6.sv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svg"/><Relationship Id="rId13" Type="http://schemas.openxmlformats.org/officeDocument/2006/relationships/image" Target="../media/image510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17" Type="http://schemas.openxmlformats.org/officeDocument/2006/relationships/image" Target="../media/image38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1" Type="http://schemas.openxmlformats.org/officeDocument/2006/relationships/tags" Target="../tags/tag6.xml"/><Relationship Id="rId6" Type="http://schemas.openxmlformats.org/officeDocument/2006/relationships/image" Target="../media/image21.svg"/><Relationship Id="rId11" Type="http://schemas.openxmlformats.org/officeDocument/2006/relationships/image" Target="../media/image38.png"/><Relationship Id="rId15" Type="http://schemas.openxmlformats.org/officeDocument/2006/relationships/image" Target="../media/image360.svg"/><Relationship Id="rId10" Type="http://schemas.openxmlformats.org/officeDocument/2006/relationships/image" Target="../media/image90.svg"/><Relationship Id="rId9" Type="http://schemas.openxmlformats.org/officeDocument/2006/relationships/image" Target="../media/image37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360.svg"/><Relationship Id="rId12" Type="http://schemas.openxmlformats.org/officeDocument/2006/relationships/image" Target="../media/image30.png"/><Relationship Id="rId17" Type="http://schemas.openxmlformats.org/officeDocument/2006/relationships/image" Target="../media/image13.png"/><Relationship Id="rId2" Type="http://schemas.openxmlformats.org/officeDocument/2006/relationships/image" Target="../media/image7.png"/><Relationship Id="rId16" Type="http://schemas.openxmlformats.org/officeDocument/2006/relationships/image" Target="../media/image430.svg"/><Relationship Id="rId20" Type="http://schemas.openxmlformats.org/officeDocument/2006/relationships/image" Target="../media/image4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10.svg"/><Relationship Id="rId5" Type="http://schemas.openxmlformats.org/officeDocument/2006/relationships/image" Target="../media/image21.sv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9" Type="http://schemas.openxmlformats.org/officeDocument/2006/relationships/image" Target="../media/image380.svg"/><Relationship Id="rId14" Type="http://schemas.openxmlformats.org/officeDocument/2006/relationships/image" Target="../media/image410.svg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380.svg"/><Relationship Id="rId5" Type="http://schemas.openxmlformats.org/officeDocument/2006/relationships/audio" Target="../media/audio3.wav"/><Relationship Id="rId15" Type="http://schemas.microsoft.com/office/2007/relationships/hdphoto" Target="../media/hdphoto2.wdp"/><Relationship Id="rId10" Type="http://schemas.openxmlformats.org/officeDocument/2006/relationships/image" Target="../media/image40.png"/><Relationship Id="rId4" Type="http://schemas.openxmlformats.org/officeDocument/2006/relationships/audio" Target="../media/audio2.wav"/><Relationship Id="rId9" Type="http://schemas.openxmlformats.org/officeDocument/2006/relationships/image" Target="../media/image360.sv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5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6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42.png"/><Relationship Id="rId24" Type="http://schemas.openxmlformats.org/officeDocument/2006/relationships/image" Target="../media/image98.svg"/><Relationship Id="rId5" Type="http://schemas.openxmlformats.org/officeDocument/2006/relationships/audio" Target="../media/audio1.wav"/><Relationship Id="rId10" Type="http://schemas.microsoft.com/office/2007/relationships/hdphoto" Target="../media/hdphoto1.wdp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.png"/><Relationship Id="rId18" Type="http://schemas.openxmlformats.org/officeDocument/2006/relationships/image" Target="../media/image380.svg"/><Relationship Id="rId3" Type="http://schemas.openxmlformats.org/officeDocument/2006/relationships/audio" Target="../media/media2.mp3"/><Relationship Id="rId21" Type="http://schemas.openxmlformats.org/officeDocument/2006/relationships/image" Target="../media/image101.svg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5.png"/><Relationship Id="rId2" Type="http://schemas.microsoft.com/office/2007/relationships/media" Target="../media/media2.mp3"/><Relationship Id="rId16" Type="http://schemas.openxmlformats.org/officeDocument/2006/relationships/image" Target="../media/image360.svg"/><Relationship Id="rId20" Type="http://schemas.openxmlformats.org/officeDocument/2006/relationships/image" Target="../media/image47.png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image" Target="../media/image42.png"/><Relationship Id="rId24" Type="http://schemas.openxmlformats.org/officeDocument/2006/relationships/image" Target="../media/image43.png"/><Relationship Id="rId5" Type="http://schemas.openxmlformats.org/officeDocument/2006/relationships/audio" Target="../media/audio1.wav"/><Relationship Id="rId23" Type="http://schemas.openxmlformats.org/officeDocument/2006/relationships/image" Target="../media/image98.svg"/><Relationship Id="rId10" Type="http://schemas.microsoft.com/office/2007/relationships/hdphoto" Target="../media/hdphoto1.wdp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1.png"/><Relationship Id="rId22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60.svg"/><Relationship Id="rId3" Type="http://schemas.openxmlformats.org/officeDocument/2006/relationships/audio" Target="../media/audio1.wav"/><Relationship Id="rId21" Type="http://schemas.openxmlformats.org/officeDocument/2006/relationships/image" Target="../media/image98.svg"/><Relationship Id="rId7" Type="http://schemas.microsoft.com/office/2007/relationships/hdphoto" Target="../media/hdphoto1.wdp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tags" Target="../tags/tag10.xml"/><Relationship Id="rId6" Type="http://schemas.openxmlformats.org/officeDocument/2006/relationships/image" Target="../media/image41.png"/><Relationship Id="rId5" Type="http://schemas.openxmlformats.org/officeDocument/2006/relationships/audio" Target="../media/audio3.wav"/><Relationship Id="rId15" Type="http://schemas.openxmlformats.org/officeDocument/2006/relationships/image" Target="../media/image380.sv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9.png"/><Relationship Id="rId2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1.svg"/><Relationship Id="rId3" Type="http://schemas.openxmlformats.org/officeDocument/2006/relationships/image" Target="../media/image21.svg"/><Relationship Id="rId7" Type="http://schemas.openxmlformats.org/officeDocument/2006/relationships/image" Target="../media/image106.svg"/><Relationship Id="rId12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09.sv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7.png"/><Relationship Id="rId16" Type="http://schemas.openxmlformats.org/officeDocument/2006/relationships/image" Target="../media/image43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9" Type="http://schemas.openxmlformats.org/officeDocument/2006/relationships/image" Target="../media/image38.sv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51.svg"/><Relationship Id="rId15" Type="http://schemas.openxmlformats.org/officeDocument/2006/relationships/image" Target="../media/image20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svg"/><Relationship Id="rId18" Type="http://schemas.openxmlformats.org/officeDocument/2006/relationships/image" Target="../media/image43.svg"/><Relationship Id="rId21" Type="http://schemas.openxmlformats.org/officeDocument/2006/relationships/image" Target="../media/image14.png"/><Relationship Id="rId7" Type="http://schemas.openxmlformats.org/officeDocument/2006/relationships/image" Target="../media/image85.sv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28.png"/><Relationship Id="rId16" Type="http://schemas.openxmlformats.org/officeDocument/2006/relationships/image" Target="../media/image41.sv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8.svg"/><Relationship Id="rId5" Type="http://schemas.openxmlformats.org/officeDocument/2006/relationships/image" Target="../media/image83.svg"/><Relationship Id="rId15" Type="http://schemas.openxmlformats.org/officeDocument/2006/relationships/image" Target="../media/image11.png"/><Relationship Id="rId23" Type="http://schemas.openxmlformats.org/officeDocument/2006/relationships/image" Target="../media/image2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9" Type="http://schemas.openxmlformats.org/officeDocument/2006/relationships/image" Target="../media/image36.svg"/><Relationship Id="rId14" Type="http://schemas.openxmlformats.org/officeDocument/2006/relationships/image" Target="../media/image30.png"/><Relationship Id="rId22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625" y="458281"/>
            <a:ext cx="671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625" y="3118078"/>
            <a:ext cx="567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29" y="4295759"/>
            <a:ext cx="6019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793">
            <a:off x="10298474" y="4626834"/>
            <a:ext cx="1468530" cy="1855962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62623" y="148893"/>
            <a:ext cx="937861" cy="144009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32740" y="148893"/>
            <a:ext cx="860992" cy="1440094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6793">
            <a:off x="355325" y="4568107"/>
            <a:ext cx="1468530" cy="1855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5"/>
    </mc:Choice>
    <mc:Fallback xmlns="">
      <p:transition spd="slow" advTm="2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398001" y="28945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8938709" y="491793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PHÚT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DA06CC4-27B9-43FA-BB74-8CCA7F060BC1}"/>
              </a:ext>
            </a:extLst>
          </p:cNvPr>
          <p:cNvGrpSpPr/>
          <p:nvPr/>
        </p:nvGrpSpPr>
        <p:grpSpPr>
          <a:xfrm>
            <a:off x="2209800" y="261137"/>
            <a:ext cx="7934149" cy="6451600"/>
            <a:chOff x="3314700" y="391706"/>
            <a:chExt cx="11901224" cy="9677400"/>
          </a:xfrm>
        </p:grpSpPr>
        <p:sp>
          <p:nvSpPr>
            <p:cNvPr id="2" name="Flowchart: Connector 1"/>
            <p:cNvSpPr/>
            <p:nvPr/>
          </p:nvSpPr>
          <p:spPr>
            <a:xfrm>
              <a:off x="3314700" y="391706"/>
              <a:ext cx="11658600" cy="9677400"/>
            </a:xfrm>
            <a:prstGeom prst="flowChartConnector">
              <a:avLst/>
            </a:prstGeom>
            <a:solidFill>
              <a:srgbClr val="FFBFC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9194926" y="4743765"/>
              <a:ext cx="2124309" cy="1092387"/>
            </a:xfrm>
            <a:prstGeom prst="rightArrow">
              <a:avLst/>
            </a:prstGeom>
            <a:solidFill>
              <a:srgbClr val="FB1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>
            <a:xfrm rot="16200000">
              <a:off x="7768116" y="3548470"/>
              <a:ext cx="3040492" cy="70144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 rot="18124315">
              <a:off x="7785734" y="2256173"/>
              <a:ext cx="88085" cy="401200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970008" y="4986727"/>
              <a:ext cx="685257" cy="606465"/>
            </a:xfrm>
            <a:prstGeom prst="flowChartConnector">
              <a:avLst/>
            </a:prstGeom>
            <a:solidFill>
              <a:srgbClr val="FDE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ight Arrow 42"/>
            <p:cNvSpPr/>
            <p:nvPr/>
          </p:nvSpPr>
          <p:spPr>
            <a:xfrm rot="9628091">
              <a:off x="9427752" y="2290687"/>
              <a:ext cx="5632250" cy="288591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84CAB-C34B-4C27-81F2-8FA747D6EA29}"/>
                </a:ext>
              </a:extLst>
            </p:cNvPr>
            <p:cNvSpPr txBox="1"/>
            <p:nvPr/>
          </p:nvSpPr>
          <p:spPr>
            <a:xfrm>
              <a:off x="8710059" y="58773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BC2782-EF87-4BD2-9225-94E82672CC4C}"/>
                </a:ext>
              </a:extLst>
            </p:cNvPr>
            <p:cNvSpPr txBox="1"/>
            <p:nvPr/>
          </p:nvSpPr>
          <p:spPr>
            <a:xfrm>
              <a:off x="8812410" y="8343358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6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D7A0AE-F828-4A7D-B588-CD408A32AA76}"/>
                </a:ext>
              </a:extLst>
            </p:cNvPr>
            <p:cNvSpPr txBox="1"/>
            <p:nvPr/>
          </p:nvSpPr>
          <p:spPr>
            <a:xfrm>
              <a:off x="3774779" y="45110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9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EE917E-4FD4-4BAE-A9FB-211DA088319A}"/>
                </a:ext>
              </a:extLst>
            </p:cNvPr>
            <p:cNvSpPr txBox="1"/>
            <p:nvPr/>
          </p:nvSpPr>
          <p:spPr>
            <a:xfrm>
              <a:off x="13700444" y="4396771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3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E64429-2FAD-4E78-A36E-D396258835BF}"/>
                </a:ext>
              </a:extLst>
            </p:cNvPr>
            <p:cNvSpPr txBox="1"/>
            <p:nvPr/>
          </p:nvSpPr>
          <p:spPr>
            <a:xfrm>
              <a:off x="6412745" y="774168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7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3A7C52-F1D3-41AE-B01F-6DF21BDB844F}"/>
                </a:ext>
              </a:extLst>
            </p:cNvPr>
            <p:cNvSpPr txBox="1"/>
            <p:nvPr/>
          </p:nvSpPr>
          <p:spPr>
            <a:xfrm>
              <a:off x="4591058" y="6366956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8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680893-D30E-4F18-9BE3-EDE738B3C09E}"/>
                </a:ext>
              </a:extLst>
            </p:cNvPr>
            <p:cNvSpPr txBox="1"/>
            <p:nvPr/>
          </p:nvSpPr>
          <p:spPr>
            <a:xfrm>
              <a:off x="11310525" y="753453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5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449D9E0-2A95-46D8-B7A7-271D52FB4011}"/>
                </a:ext>
              </a:extLst>
            </p:cNvPr>
            <p:cNvSpPr txBox="1"/>
            <p:nvPr/>
          </p:nvSpPr>
          <p:spPr>
            <a:xfrm>
              <a:off x="12766782" y="634820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4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AA17CA6-558B-47D8-9504-B471920B8800}"/>
                </a:ext>
              </a:extLst>
            </p:cNvPr>
            <p:cNvSpPr txBox="1"/>
            <p:nvPr/>
          </p:nvSpPr>
          <p:spPr>
            <a:xfrm>
              <a:off x="12840543" y="2180224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2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175AB8-E07B-4B88-95B6-F67E7F3D113E}"/>
                </a:ext>
              </a:extLst>
            </p:cNvPr>
            <p:cNvSpPr txBox="1"/>
            <p:nvPr/>
          </p:nvSpPr>
          <p:spPr>
            <a:xfrm>
              <a:off x="11251302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6235D83-5A6A-49ED-B663-3875CE61BF2E}"/>
                </a:ext>
              </a:extLst>
            </p:cNvPr>
            <p:cNvSpPr txBox="1"/>
            <p:nvPr/>
          </p:nvSpPr>
          <p:spPr>
            <a:xfrm>
              <a:off x="6455096" y="865322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11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0B5E81-BF6A-43A1-8185-4120F7220BF9}"/>
                </a:ext>
              </a:extLst>
            </p:cNvPr>
            <p:cNvSpPr txBox="1"/>
            <p:nvPr/>
          </p:nvSpPr>
          <p:spPr>
            <a:xfrm>
              <a:off x="4576466" y="2320087"/>
              <a:ext cx="151548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b="1" dirty="0">
                  <a:solidFill>
                    <a:srgbClr val="00B050"/>
                  </a:solidFill>
                </a:rPr>
                <a:t>10</a:t>
              </a:r>
              <a:endParaRPr lang="en-US" sz="6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71" name="Picture 15">
            <a:extLst>
              <a:ext uri="{FF2B5EF4-FFF2-40B4-BE49-F238E27FC236}">
                <a16:creationId xmlns:a16="http://schemas.microsoft.com/office/drawing/2014/main" id="{81040759-E99E-474D-A9A0-9DBDBD46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72" name="Picture 19">
            <a:extLst>
              <a:ext uri="{FF2B5EF4-FFF2-40B4-BE49-F238E27FC236}">
                <a16:creationId xmlns:a16="http://schemas.microsoft.com/office/drawing/2014/main" id="{AC817263-FCF6-4A35-9825-7042DA12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16487" y="5546242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306041" y="2032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B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 rot="19501698">
            <a:off x="1368270" y="3580102"/>
            <a:ext cx="3754833" cy="3118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260033" y="479400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-157548" y="5004838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000" dirty="0">
                <a:solidFill>
                  <a:srgbClr val="276493"/>
                </a:solidFill>
                <a:latin typeface="Baloo" charset="0"/>
                <a:cs typeface="Baloo" charset="0"/>
              </a:rPr>
              <a:t>KIM GIÂY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4BC8C-46F2-4649-AFA0-E29E61A0F0C1}"/>
              </a:ext>
            </a:extLst>
          </p:cNvPr>
          <p:cNvSpPr txBox="1"/>
          <p:nvPr/>
        </p:nvSpPr>
        <p:spPr>
          <a:xfrm>
            <a:off x="8999426" y="300240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4040-7C20-45F7-8FB6-C1B73FD614B1}"/>
              </a:ext>
            </a:extLst>
          </p:cNvPr>
          <p:cNvSpPr txBox="1"/>
          <p:nvPr/>
        </p:nvSpPr>
        <p:spPr>
          <a:xfrm>
            <a:off x="5703264" y="553529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01BB5-7597-4571-BA74-1700D807747B}"/>
              </a:ext>
            </a:extLst>
          </p:cNvPr>
          <p:cNvSpPr txBox="1"/>
          <p:nvPr/>
        </p:nvSpPr>
        <p:spPr>
          <a:xfrm>
            <a:off x="5590452" y="309566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5619BF-876F-43CE-88EC-3CBAA9ABCF1B}"/>
              </a:ext>
            </a:extLst>
          </p:cNvPr>
          <p:cNvSpPr txBox="1"/>
          <p:nvPr/>
        </p:nvSpPr>
        <p:spPr>
          <a:xfrm>
            <a:off x="8489648" y="1575719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82A890-BD0D-452C-B596-0B93A7F1211B}"/>
              </a:ext>
            </a:extLst>
          </p:cNvPr>
          <p:cNvSpPr txBox="1"/>
          <p:nvPr/>
        </p:nvSpPr>
        <p:spPr>
          <a:xfrm>
            <a:off x="7457303" y="46331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5BCA4-5AC4-49E3-B589-EDCC9B19EF3D}"/>
              </a:ext>
            </a:extLst>
          </p:cNvPr>
          <p:cNvSpPr txBox="1"/>
          <p:nvPr/>
        </p:nvSpPr>
        <p:spPr>
          <a:xfrm>
            <a:off x="2480905" y="301149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8EFD4-0660-46C3-97AE-E4C660D47774}"/>
              </a:ext>
            </a:extLst>
          </p:cNvPr>
          <p:cNvSpPr txBox="1"/>
          <p:nvPr/>
        </p:nvSpPr>
        <p:spPr>
          <a:xfrm>
            <a:off x="4110602" y="5534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25E8F2-9D4C-4B99-8539-2586E03D7AA7}"/>
              </a:ext>
            </a:extLst>
          </p:cNvPr>
          <p:cNvSpPr txBox="1"/>
          <p:nvPr/>
        </p:nvSpPr>
        <p:spPr>
          <a:xfrm>
            <a:off x="4368308" y="505552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22830F-5188-4024-B800-220ABFCB7FE2}"/>
              </a:ext>
            </a:extLst>
          </p:cNvPr>
          <p:cNvSpPr txBox="1"/>
          <p:nvPr/>
        </p:nvSpPr>
        <p:spPr>
          <a:xfrm>
            <a:off x="7223375" y="516039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64861B-C040-435A-9158-F5C6BEC1524E}"/>
              </a:ext>
            </a:extLst>
          </p:cNvPr>
          <p:cNvSpPr txBox="1"/>
          <p:nvPr/>
        </p:nvSpPr>
        <p:spPr>
          <a:xfrm>
            <a:off x="8422521" y="434948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2D6201-1E7B-4269-A2EB-37329CDD29A1}"/>
              </a:ext>
            </a:extLst>
          </p:cNvPr>
          <p:cNvSpPr txBox="1"/>
          <p:nvPr/>
        </p:nvSpPr>
        <p:spPr>
          <a:xfrm>
            <a:off x="3186513" y="427078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51668F-3C4E-4C11-B421-9F941F593F30}"/>
              </a:ext>
            </a:extLst>
          </p:cNvPr>
          <p:cNvSpPr txBox="1"/>
          <p:nvPr/>
        </p:nvSpPr>
        <p:spPr>
          <a:xfrm>
            <a:off x="2982467" y="1379304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5" name="Picture 15">
            <a:extLst>
              <a:ext uri="{FF2B5EF4-FFF2-40B4-BE49-F238E27FC236}">
                <a16:creationId xmlns:a16="http://schemas.microsoft.com/office/drawing/2014/main" id="{F9B63FA2-8E5C-44DD-9EE6-C5A1DA13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6" name="Picture 19">
            <a:extLst>
              <a:ext uri="{FF2B5EF4-FFF2-40B4-BE49-F238E27FC236}">
                <a16:creationId xmlns:a16="http://schemas.microsoft.com/office/drawing/2014/main" id="{C9F10B3B-E223-4385-8F87-4C5DBD1D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33417" y="1025668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36262" y="284355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867" b="1" dirty="0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0231">
            <a:off x="383195" y="2150375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80231">
            <a:off x="1481661" y="1310955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00">
                <a:solidFill>
                  <a:schemeClr val="tx1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02182" y="3962400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ectangle 50"/>
          <p:cNvSpPr/>
          <p:nvPr/>
        </p:nvSpPr>
        <p:spPr>
          <a:xfrm>
            <a:off x="6319082" y="3960091"/>
            <a:ext cx="170768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502840" y="3554589"/>
            <a:ext cx="2438255" cy="3743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64844" y="4360201"/>
            <a:ext cx="2650617" cy="274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906556">
            <a:off x="10260997" y="168368"/>
            <a:ext cx="1510156" cy="164594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893852" y="6066259"/>
            <a:ext cx="1868959" cy="408181"/>
            <a:chOff x="0" y="0"/>
            <a:chExt cx="3737918" cy="81636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0231">
            <a:off x="75228" y="1626244"/>
            <a:ext cx="554555" cy="5545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180231">
            <a:off x="348989" y="1486547"/>
            <a:ext cx="815756" cy="833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185448">
            <a:off x="-576431" y="4053225"/>
            <a:ext cx="1862300" cy="18623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951401" y="1803737"/>
            <a:ext cx="5940266" cy="318063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3185759" y="1996231"/>
            <a:ext cx="5471549" cy="2787897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0">
              <a:solidFill>
                <a:schemeClr val="tx1"/>
              </a:solidFill>
              <a:latin typeface="Akronism" pitchFamily="2" charset="0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1911453" y="529938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800" b="1">
                <a:solidFill>
                  <a:srgbClr val="276493"/>
                </a:solidFill>
                <a:latin typeface="Times New Roman" pitchFamily="18" charset="0"/>
                <a:cs typeface="Times New Roman" pitchFamily="18" charset="0"/>
              </a:rPr>
              <a:t>ĐỒNG HỒ ĐIỆN TỬ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9730" y="2655392"/>
            <a:ext cx="169309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16301" y="2651516"/>
            <a:ext cx="20473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200">
                <a:solidFill>
                  <a:srgbClr val="FF0000"/>
                </a:solidFill>
                <a:latin typeface="Akronism" pitchFamily="2" charset="0"/>
              </a:rPr>
              <a:t>00</a:t>
            </a:r>
            <a:endParaRPr lang="en-US" sz="7667">
              <a:solidFill>
                <a:srgbClr val="FF0000"/>
              </a:solidFill>
              <a:latin typeface="Akronism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7777" y="2813447"/>
            <a:ext cx="3786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>
                <a:latin typeface="Akronism" pitchFamily="2" charset="0"/>
              </a:rPr>
              <a:t>:</a:t>
            </a:r>
          </a:p>
          <a:p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506200" y="0"/>
            <a:ext cx="845028" cy="8302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476783" y="1592336"/>
            <a:ext cx="2714321" cy="4275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607150" y="5209071"/>
            <a:ext cx="1432451" cy="1585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6617" y="5403169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510331" y="5684514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10 GIỜ ĐÚNG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8520" y="2603317"/>
            <a:ext cx="5118751" cy="2598379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ounded Rectangle 38"/>
          <p:cNvSpPr/>
          <p:nvPr/>
        </p:nvSpPr>
        <p:spPr>
          <a:xfrm>
            <a:off x="1057008" y="2730206"/>
            <a:ext cx="4801773" cy="234460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chemeClr val="accent2"/>
                </a:solidFill>
                <a:latin typeface="Akronism" pitchFamily="2" charset="0"/>
              </a:rPr>
              <a:t>10 : 00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80563" y="2544580"/>
            <a:ext cx="5118751" cy="2598379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ounded Rectangle 42"/>
          <p:cNvSpPr/>
          <p:nvPr/>
        </p:nvSpPr>
        <p:spPr>
          <a:xfrm>
            <a:off x="6654419" y="2647339"/>
            <a:ext cx="4801773" cy="234460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67">
                <a:solidFill>
                  <a:srgbClr val="C00000"/>
                </a:solidFill>
                <a:latin typeface="Akronism" pitchFamily="2" charset="0"/>
              </a:rPr>
              <a:t>12 : 00</a:t>
            </a:r>
          </a:p>
        </p:txBody>
      </p:sp>
      <p:grpSp>
        <p:nvGrpSpPr>
          <p:cNvPr id="45" name="Group 11"/>
          <p:cNvGrpSpPr/>
          <p:nvPr/>
        </p:nvGrpSpPr>
        <p:grpSpPr>
          <a:xfrm>
            <a:off x="3044578" y="415121"/>
            <a:ext cx="6655414" cy="2038955"/>
            <a:chOff x="-935622" y="1184018"/>
            <a:chExt cx="14707574" cy="5037793"/>
          </a:xfrm>
        </p:grpSpPr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935622" y="1184018"/>
              <a:ext cx="14707574" cy="4172486"/>
            </a:xfrm>
            <a:prstGeom prst="rect">
              <a:avLst/>
            </a:prstGeom>
          </p:spPr>
        </p:pic>
        <p:pic>
          <p:nvPicPr>
            <p:cNvPr id="47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283390" y="4716034"/>
              <a:ext cx="1803327" cy="1505777"/>
            </a:xfrm>
            <a:prstGeom prst="rect">
              <a:avLst/>
            </a:prstGeom>
          </p:spPr>
        </p:pic>
      </p:grpSp>
      <p:sp>
        <p:nvSpPr>
          <p:cNvPr id="48" name="TextBox 21"/>
          <p:cNvSpPr txBox="1"/>
          <p:nvPr/>
        </p:nvSpPr>
        <p:spPr>
          <a:xfrm>
            <a:off x="3173960" y="397713"/>
            <a:ext cx="6274841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 TÀI XEM GIỜ ĐÚNG </a:t>
            </a:r>
          </a:p>
          <a:p>
            <a:pPr algn="ctr">
              <a:lnSpc>
                <a:spcPts val="6200"/>
              </a:lnSpc>
            </a:pPr>
            <a:r>
              <a:rPr lang="en-US" sz="32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15009" y="5409487"/>
            <a:ext cx="2579392" cy="845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7518723" y="5681695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200">
                <a:solidFill>
                  <a:srgbClr val="276493"/>
                </a:solidFill>
                <a:latin typeface="Baloo" charset="0"/>
                <a:cs typeface="Baloo" charset="0"/>
              </a:rPr>
              <a:t>12 GIỜ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8" grpId="0" animBg="1"/>
      <p:bldP spid="39" grpId="0" animBg="1"/>
      <p:bldP spid="42" grpId="0" animBg="1"/>
      <p:bldP spid="43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77886" y="1420824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TRÒ CHƠI CỦNG CỐ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-523051">
            <a:off x="5719087" y="3997784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1"/>
          <p:cNvGrpSpPr/>
          <p:nvPr/>
        </p:nvGrpSpPr>
        <p:grpSpPr>
          <a:xfrm>
            <a:off x="5460506" y="374067"/>
            <a:ext cx="6349410" cy="1546879"/>
            <a:chOff x="5277279" y="-479130"/>
            <a:chExt cx="12698820" cy="3093758"/>
          </a:xfrm>
        </p:grpSpPr>
        <p:pic>
          <p:nvPicPr>
            <p:cNvPr id="85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77279" y="-479130"/>
              <a:ext cx="12698820" cy="2506110"/>
            </a:xfrm>
            <a:prstGeom prst="rect">
              <a:avLst/>
            </a:prstGeom>
          </p:spPr>
        </p:pic>
        <p:pic>
          <p:nvPicPr>
            <p:cNvPr id="86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33919" y="1517549"/>
              <a:ext cx="1313867" cy="1097079"/>
            </a:xfrm>
            <a:prstGeom prst="rect">
              <a:avLst/>
            </a:prstGeom>
          </p:spPr>
        </p:pic>
      </p:grpSp>
      <p:sp>
        <p:nvSpPr>
          <p:cNvPr id="87" name="TextBox 21"/>
          <p:cNvSpPr txBox="1"/>
          <p:nvPr/>
        </p:nvSpPr>
        <p:spPr>
          <a:xfrm>
            <a:off x="5598222" y="590225"/>
            <a:ext cx="607397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NHÌN VÀO ĐỒNG HỒ VÀ CHO CÔ BIẾT ĐÂY LÀ MẤY GIỜ ĐÚNG?</a:t>
            </a:r>
          </a:p>
        </p:txBody>
      </p:sp>
      <p:sp>
        <p:nvSpPr>
          <p:cNvPr id="96" name="số 4"/>
          <p:cNvSpPr/>
          <p:nvPr/>
        </p:nvSpPr>
        <p:spPr>
          <a:xfrm>
            <a:off x="8338826" y="1973306"/>
            <a:ext cx="3040374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1. 10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8338826" y="3335017"/>
            <a:ext cx="3040374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2. 6 GIỜ ĐÚNG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8338826" y="4742008"/>
            <a:ext cx="3040374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3. 12 GIỜ ĐÚNG</a:t>
            </a: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6" y="472667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3" y="329851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1" y="1714451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67F35E-7130-4A04-9D3B-45429D6982DB}"/>
              </a:ext>
            </a:extLst>
          </p:cNvPr>
          <p:cNvGrpSpPr/>
          <p:nvPr/>
        </p:nvGrpSpPr>
        <p:grpSpPr>
          <a:xfrm>
            <a:off x="464794" y="777232"/>
            <a:ext cx="5149205" cy="5115569"/>
            <a:chOff x="727321" y="1157014"/>
            <a:chExt cx="7723807" cy="7673354"/>
          </a:xfrm>
        </p:grpSpPr>
        <p:grpSp>
          <p:nvGrpSpPr>
            <p:cNvPr id="9" name="Group 8"/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47" name="Flowchart: Connector 46"/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990600" y="1104900"/>
                  <a:ext cx="7502546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0" name="Right Arrow 49"/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1D42F2-8489-4EDA-A34A-EE24A66412CC}"/>
                </a:ext>
              </a:extLst>
            </p:cNvPr>
            <p:cNvSpPr txBox="1"/>
            <p:nvPr/>
          </p:nvSpPr>
          <p:spPr>
            <a:xfrm>
              <a:off x="3751268" y="1456632"/>
              <a:ext cx="173379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 12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021AA5-BA43-4C55-918D-590905030234}"/>
                </a:ext>
              </a:extLst>
            </p:cNvPr>
            <p:cNvSpPr txBox="1"/>
            <p:nvPr/>
          </p:nvSpPr>
          <p:spPr>
            <a:xfrm>
              <a:off x="5644549" y="206403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29BD84-D663-41BE-8BEE-73EC24076009}"/>
                </a:ext>
              </a:extLst>
            </p:cNvPr>
            <p:cNvSpPr txBox="1"/>
            <p:nvPr/>
          </p:nvSpPr>
          <p:spPr>
            <a:xfrm>
              <a:off x="1519852" y="3106023"/>
              <a:ext cx="12901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C992E0-8A7C-43BE-B12E-84E31C258987}"/>
                </a:ext>
              </a:extLst>
            </p:cNvPr>
            <p:cNvSpPr txBox="1"/>
            <p:nvPr/>
          </p:nvSpPr>
          <p:spPr>
            <a:xfrm>
              <a:off x="2349203" y="1865755"/>
              <a:ext cx="122886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7A817D-1BA4-4BF0-925A-0461A8464FCB}"/>
                </a:ext>
              </a:extLst>
            </p:cNvPr>
            <p:cNvSpPr txBox="1"/>
            <p:nvPr/>
          </p:nvSpPr>
          <p:spPr>
            <a:xfrm>
              <a:off x="4269734" y="7477687"/>
              <a:ext cx="6714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775BB-345E-48E2-985D-01286E6DC67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89C835-0CFF-47B7-9FEA-CC046A7BDA8C}"/>
                </a:ext>
              </a:extLst>
            </p:cNvPr>
            <p:cNvSpPr txBox="1"/>
            <p:nvPr/>
          </p:nvSpPr>
          <p:spPr>
            <a:xfrm>
              <a:off x="2882132" y="7051267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FC566C-C6AE-4AC0-9B1A-492B8807D531}"/>
                </a:ext>
              </a:extLst>
            </p:cNvPr>
            <p:cNvSpPr txBox="1"/>
            <p:nvPr/>
          </p:nvSpPr>
          <p:spPr>
            <a:xfrm>
              <a:off x="5659427" y="6974965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6EA650-62EA-4EDF-8022-B863A7D2CC3B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FC0039-2AA7-4D41-AA9D-398621330521}"/>
                </a:ext>
              </a:extLst>
            </p:cNvPr>
            <p:cNvSpPr txBox="1"/>
            <p:nvPr/>
          </p:nvSpPr>
          <p:spPr>
            <a:xfrm>
              <a:off x="1237310" y="456445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7A3BC0-EE8F-4FBB-B881-AC6FD0BB1123}"/>
                </a:ext>
              </a:extLst>
            </p:cNvPr>
            <p:cNvSpPr txBox="1"/>
            <p:nvPr/>
          </p:nvSpPr>
          <p:spPr>
            <a:xfrm>
              <a:off x="7335239" y="4635669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7C947D-EE4D-4834-9717-1FEB75CEF876}"/>
                </a:ext>
              </a:extLst>
            </p:cNvPr>
            <p:cNvSpPr txBox="1"/>
            <p:nvPr/>
          </p:nvSpPr>
          <p:spPr>
            <a:xfrm>
              <a:off x="1679854" y="5919961"/>
              <a:ext cx="66935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74" name="Picture 19">
            <a:extLst>
              <a:ext uri="{FF2B5EF4-FFF2-40B4-BE49-F238E27FC236}">
                <a16:creationId xmlns:a16="http://schemas.microsoft.com/office/drawing/2014/main" id="{B0ECAB31-7EF0-49BF-9BB8-1EA91C93F99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3627" y="5637107"/>
            <a:ext cx="1036188" cy="1129361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804BDA2A-CB64-4FD5-8EEA-B25DD81EA598}"/>
              </a:ext>
            </a:extLst>
          </p:cNvPr>
          <p:cNvGrpSpPr/>
          <p:nvPr/>
        </p:nvGrpSpPr>
        <p:grpSpPr>
          <a:xfrm rot="18479862">
            <a:off x="10630066" y="5454738"/>
            <a:ext cx="1752862" cy="1716355"/>
            <a:chOff x="-206557" y="8147335"/>
            <a:chExt cx="2629293" cy="2574532"/>
          </a:xfrm>
        </p:grpSpPr>
        <p:pic>
          <p:nvPicPr>
            <p:cNvPr id="78" name="Picture 11">
              <a:extLst>
                <a:ext uri="{FF2B5EF4-FFF2-40B4-BE49-F238E27FC236}">
                  <a16:creationId xmlns:a16="http://schemas.microsoft.com/office/drawing/2014/main" id="{C47DEBEA-F934-4FB7-9A37-DAF09BA6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9" name="Picture 11">
              <a:extLst>
                <a:ext uri="{FF2B5EF4-FFF2-40B4-BE49-F238E27FC236}">
                  <a16:creationId xmlns:a16="http://schemas.microsoft.com/office/drawing/2014/main" id="{FBE26FE2-5029-4F70-88B7-5FE4912B1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68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7790" objId="9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860708" y="5484342"/>
            <a:ext cx="1105763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935350" y="5484342"/>
            <a:ext cx="108930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779868" y="5583154"/>
            <a:ext cx="1079589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94" y="5435093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8" y="5385529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" y="5320967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858998" y="132481"/>
            <a:ext cx="6539003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046768" y="350533"/>
            <a:ext cx="802016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THEO CÁC CON </a:t>
            </a:r>
          </a:p>
          <a:p>
            <a:pPr algn="ctr"/>
            <a:r>
              <a:rPr lang="en-US" sz="3600">
                <a:solidFill>
                  <a:srgbClr val="276493"/>
                </a:solidFill>
                <a:latin typeface="Baloo"/>
              </a:rPr>
              <a:t>CÁCH XEM GIỜ ĐÚNG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A6EA992-9D8B-4BD8-AA93-E1C7039517AA}"/>
              </a:ext>
            </a:extLst>
          </p:cNvPr>
          <p:cNvGrpSpPr/>
          <p:nvPr/>
        </p:nvGrpSpPr>
        <p:grpSpPr>
          <a:xfrm>
            <a:off x="804804" y="2408848"/>
            <a:ext cx="3217569" cy="2815356"/>
            <a:chOff x="727321" y="1157014"/>
            <a:chExt cx="7723807" cy="769481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8E83985-AB4D-4C28-A4C0-89022EC6A23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56BCC8E4-DE50-4471-A35E-CFAC17E4B39F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37" name="Flowchart: Connector 236">
                  <a:extLst>
                    <a:ext uri="{FF2B5EF4-FFF2-40B4-BE49-F238E27FC236}">
                      <a16:creationId xmlns:a16="http://schemas.microsoft.com/office/drawing/2014/main" id="{74119ACC-C181-463C-BA1B-DFD7C8537C15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8" name="Flowchart: Connector 237">
                  <a:extLst>
                    <a:ext uri="{FF2B5EF4-FFF2-40B4-BE49-F238E27FC236}">
                      <a16:creationId xmlns:a16="http://schemas.microsoft.com/office/drawing/2014/main" id="{023BB1A1-D187-46C8-B5B3-96485C288BD4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29" name="Right Arrow 49">
                <a:extLst>
                  <a:ext uri="{FF2B5EF4-FFF2-40B4-BE49-F238E27FC236}">
                    <a16:creationId xmlns:a16="http://schemas.microsoft.com/office/drawing/2014/main" id="{E029B865-023D-4F3A-9F08-BBD9F2A442C0}"/>
                  </a:ext>
                </a:extLst>
              </p:cNvPr>
              <p:cNvSpPr/>
              <p:nvPr/>
            </p:nvSpPr>
            <p:spPr>
              <a:xfrm rot="12700956">
                <a:off x="12222084" y="3990309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E90FAA7C-387B-441E-9360-84AFA80D711C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E074218-D70E-4528-AFCD-1800909E554F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Right Arrow 66">
                  <a:extLst>
                    <a:ext uri="{FF2B5EF4-FFF2-40B4-BE49-F238E27FC236}">
                      <a16:creationId xmlns:a16="http://schemas.microsoft.com/office/drawing/2014/main" id="{9390D34C-97E7-4E03-B772-BDBAD992CCC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833DD871-4AE8-4E6F-AC59-5B860E23083C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6" name="Flowchart: Connector 235">
                  <a:extLst>
                    <a:ext uri="{FF2B5EF4-FFF2-40B4-BE49-F238E27FC236}">
                      <a16:creationId xmlns:a16="http://schemas.microsoft.com/office/drawing/2014/main" id="{98064CFC-9557-4E25-850D-74141CDC494A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9464260-8376-4EED-93DC-305FD78E52C3}"/>
                </a:ext>
              </a:extLst>
            </p:cNvPr>
            <p:cNvSpPr txBox="1"/>
            <p:nvPr/>
          </p:nvSpPr>
          <p:spPr>
            <a:xfrm>
              <a:off x="3983623" y="1456631"/>
              <a:ext cx="1524929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4BAD2BA-16D9-4F77-8346-8D01ADAB7FC0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977D8AA-B7B7-4873-9E74-6CC734CE6166}"/>
                </a:ext>
              </a:extLst>
            </p:cNvPr>
            <p:cNvSpPr txBox="1"/>
            <p:nvPr/>
          </p:nvSpPr>
          <p:spPr>
            <a:xfrm>
              <a:off x="1519852" y="3106023"/>
              <a:ext cx="1540715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E9DB16C-5A1A-4AC5-92D5-A037E0FE804A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4A1413D0-775F-41F0-9ECA-E00244874337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1AFF088-FF4A-4675-9FDE-D30C1F1B336F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727B966-3939-493D-905D-1B34E1713F3A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ABB7CBB-23F8-4FE6-AB17-8EDB15D69C74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7DD703D-B053-4B71-BAFF-8BD3A685A6C1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7CEB2CE-9810-492B-A53E-53626BFE6E9D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992FC49-DB73-484F-9CB2-7EB2B6DF8682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F3EA5D9-2250-4EB4-B051-F77E05900EF0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FAD8BDA-1CA3-42E0-81AA-E2D0F1E3E775}"/>
              </a:ext>
            </a:extLst>
          </p:cNvPr>
          <p:cNvGrpSpPr/>
          <p:nvPr/>
        </p:nvGrpSpPr>
        <p:grpSpPr>
          <a:xfrm>
            <a:off x="4714280" y="2335672"/>
            <a:ext cx="3217569" cy="2815356"/>
            <a:chOff x="727321" y="1157014"/>
            <a:chExt cx="7723807" cy="7694812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AE18E9F-8BB3-4A13-9D6A-98D1F2ED5146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75E39CBF-8BA0-409A-9231-1D83A3FF5D61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62" name="Flowchart: Connector 261">
                  <a:extLst>
                    <a:ext uri="{FF2B5EF4-FFF2-40B4-BE49-F238E27FC236}">
                      <a16:creationId xmlns:a16="http://schemas.microsoft.com/office/drawing/2014/main" id="{62854975-8E94-4001-84A7-C8F1E2A50CAB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3" name="Flowchart: Connector 262">
                  <a:extLst>
                    <a:ext uri="{FF2B5EF4-FFF2-40B4-BE49-F238E27FC236}">
                      <a16:creationId xmlns:a16="http://schemas.microsoft.com/office/drawing/2014/main" id="{4F765F2D-9281-4783-BDE0-D75EDD3130E2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BFC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54" name="Right Arrow 49">
                <a:extLst>
                  <a:ext uri="{FF2B5EF4-FFF2-40B4-BE49-F238E27FC236}">
                    <a16:creationId xmlns:a16="http://schemas.microsoft.com/office/drawing/2014/main" id="{C398848F-E98C-4B90-9C80-3D828FAE6401}"/>
                  </a:ext>
                </a:extLst>
              </p:cNvPr>
              <p:cNvSpPr/>
              <p:nvPr/>
            </p:nvSpPr>
            <p:spPr>
              <a:xfrm rot="10800000">
                <a:off x="12387964" y="4470759"/>
                <a:ext cx="1363906" cy="608742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82DF2045-9021-4453-8543-C06566A72238}"/>
                  </a:ext>
                </a:extLst>
              </p:cNvPr>
              <p:cNvGrpSpPr/>
              <p:nvPr/>
            </p:nvGrpSpPr>
            <p:grpSpPr>
              <a:xfrm>
                <a:off x="12569817" y="4450775"/>
                <a:ext cx="1369249" cy="2889167"/>
                <a:chOff x="7496742" y="4817214"/>
                <a:chExt cx="2132631" cy="4128917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A9E70D34-DFBF-4EF0-839E-22C346BEA5A2}"/>
                    </a:ext>
                  </a:extLst>
                </p:cNvPr>
                <p:cNvSpPr/>
                <p:nvPr/>
              </p:nvSpPr>
              <p:spPr>
                <a:xfrm rot="10800000">
                  <a:off x="9066602" y="5511733"/>
                  <a:ext cx="194397" cy="3434398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Right Arrow 66">
                  <a:extLst>
                    <a:ext uri="{FF2B5EF4-FFF2-40B4-BE49-F238E27FC236}">
                      <a16:creationId xmlns:a16="http://schemas.microsoft.com/office/drawing/2014/main" id="{AFED75EC-3267-4534-9C0A-523EEAC40E96}"/>
                    </a:ext>
                  </a:extLst>
                </p:cNvPr>
                <p:cNvSpPr/>
                <p:nvPr/>
              </p:nvSpPr>
              <p:spPr>
                <a:xfrm rot="5400000">
                  <a:off x="7675471" y="6697589"/>
                  <a:ext cx="3040491" cy="701439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3C26E122-597F-4F4F-B5DC-549AA0DF0089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61" name="Flowchart: Connector 260">
                  <a:extLst>
                    <a:ext uri="{FF2B5EF4-FFF2-40B4-BE49-F238E27FC236}">
                      <a16:creationId xmlns:a16="http://schemas.microsoft.com/office/drawing/2014/main" id="{7EED35B2-1585-4549-9570-AD35CB0E5ECE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E3D235AE-5D28-4BBE-A006-65FEEE091912}"/>
                </a:ext>
              </a:extLst>
            </p:cNvPr>
            <p:cNvSpPr txBox="1"/>
            <p:nvPr/>
          </p:nvSpPr>
          <p:spPr>
            <a:xfrm>
              <a:off x="3847091" y="1456631"/>
              <a:ext cx="1574927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54377B71-A6F6-444B-992B-9C52F21A1B7D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C4F368E-3902-4233-92C1-9614AD68C971}"/>
                </a:ext>
              </a:extLst>
            </p:cNvPr>
            <p:cNvSpPr txBox="1"/>
            <p:nvPr/>
          </p:nvSpPr>
          <p:spPr>
            <a:xfrm>
              <a:off x="1519852" y="3106023"/>
              <a:ext cx="1777112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E13DC2A-113B-45B6-89CB-6CC08D6CB575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7D97BF4-9A9A-4952-877D-02FD50A97B7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FD8D7E-9014-4A76-B410-B5DF877B03F0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4C65BCB-31EB-452D-B8F6-3DEB08272AE6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ED7E77B-D90F-4604-A0C0-925510C9FE8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779C512F-FBF4-44A3-9104-470CEA125570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49B0B80-1794-4F36-B778-6ABF6FAFB972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D75B012-0F8E-4232-9A0A-1E9D1D731C66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EF7EC82-985E-4107-A7EE-3EAD893D9878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C009C2A-30AF-47A1-9D36-8CB7792FD040}"/>
              </a:ext>
            </a:extLst>
          </p:cNvPr>
          <p:cNvGrpSpPr/>
          <p:nvPr/>
        </p:nvGrpSpPr>
        <p:grpSpPr>
          <a:xfrm>
            <a:off x="8710877" y="2431897"/>
            <a:ext cx="3217569" cy="2815356"/>
            <a:chOff x="727321" y="1157014"/>
            <a:chExt cx="7723807" cy="769481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A6D20EE-D149-4A47-B5D6-BB9DB08D0240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BC2057F4-75A2-46BC-BC58-E79C0F9EC586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287" name="Flowchart: Connector 286">
                  <a:extLst>
                    <a:ext uri="{FF2B5EF4-FFF2-40B4-BE49-F238E27FC236}">
                      <a16:creationId xmlns:a16="http://schemas.microsoft.com/office/drawing/2014/main" id="{E81DF650-F6F3-4255-83A6-905A8F9A7F6E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8" name="Flowchart: Connector 287">
                  <a:extLst>
                    <a:ext uri="{FF2B5EF4-FFF2-40B4-BE49-F238E27FC236}">
                      <a16:creationId xmlns:a16="http://schemas.microsoft.com/office/drawing/2014/main" id="{11864FA6-CCC6-410C-948A-774B97F34620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FF99FF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279" name="Right Arrow 49">
                <a:extLst>
                  <a:ext uri="{FF2B5EF4-FFF2-40B4-BE49-F238E27FC236}">
                    <a16:creationId xmlns:a16="http://schemas.microsoft.com/office/drawing/2014/main" id="{C617BB88-CEE4-4E5A-94B3-15BDCAF42F60}"/>
                  </a:ext>
                </a:extLst>
              </p:cNvPr>
              <p:cNvSpPr/>
              <p:nvPr/>
            </p:nvSpPr>
            <p:spPr>
              <a:xfrm rot="14345060">
                <a:off x="12498940" y="3918527"/>
                <a:ext cx="1552908" cy="534653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EEBE1F2C-F565-45C6-86A1-3240BABB5C00}"/>
                  </a:ext>
                </a:extLst>
              </p:cNvPr>
              <p:cNvGrpSpPr/>
              <p:nvPr/>
            </p:nvGrpSpPr>
            <p:grpSpPr>
              <a:xfrm>
                <a:off x="11627389" y="4450773"/>
                <a:ext cx="2311674" cy="710432"/>
                <a:chOff x="6028896" y="4817214"/>
                <a:chExt cx="3600477" cy="1015281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41132048-E4A4-4806-BBA9-5A29323893BF}"/>
                    </a:ext>
                  </a:extLst>
                </p:cNvPr>
                <p:cNvSpPr/>
                <p:nvPr/>
              </p:nvSpPr>
              <p:spPr>
                <a:xfrm rot="16200000">
                  <a:off x="7571078" y="3865818"/>
                  <a:ext cx="203087" cy="328745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ight Arrow 66">
                  <a:extLst>
                    <a:ext uri="{FF2B5EF4-FFF2-40B4-BE49-F238E27FC236}">
                      <a16:creationId xmlns:a16="http://schemas.microsoft.com/office/drawing/2014/main" id="{3B9FE313-A8A4-47EB-8DC4-0B63942B9B90}"/>
                    </a:ext>
                  </a:extLst>
                </p:cNvPr>
                <p:cNvSpPr/>
                <p:nvPr/>
              </p:nvSpPr>
              <p:spPr>
                <a:xfrm rot="10800000">
                  <a:off x="6536945" y="5099702"/>
                  <a:ext cx="2910399" cy="732793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EE48039-6CFB-4A10-955D-DA7EF90CEABD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6" name="Flowchart: Connector 285">
                  <a:extLst>
                    <a:ext uri="{FF2B5EF4-FFF2-40B4-BE49-F238E27FC236}">
                      <a16:creationId xmlns:a16="http://schemas.microsoft.com/office/drawing/2014/main" id="{7805E399-7AEA-440C-9BD1-8EDE33BF92C3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4DCE34EA-C089-4526-88D3-B00E56D634A3}"/>
                </a:ext>
              </a:extLst>
            </p:cNvPr>
            <p:cNvSpPr txBox="1"/>
            <p:nvPr/>
          </p:nvSpPr>
          <p:spPr>
            <a:xfrm>
              <a:off x="4058826" y="1456631"/>
              <a:ext cx="1512643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C6D9AC0-78D3-4E83-8AB3-3BB72B968644}"/>
                </a:ext>
              </a:extLst>
            </p:cNvPr>
            <p:cNvSpPr txBox="1"/>
            <p:nvPr/>
          </p:nvSpPr>
          <p:spPr>
            <a:xfrm>
              <a:off x="5644550" y="2064040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046FF516-E28F-4F61-9630-5ABA6295D7AE}"/>
                </a:ext>
              </a:extLst>
            </p:cNvPr>
            <p:cNvSpPr txBox="1"/>
            <p:nvPr/>
          </p:nvSpPr>
          <p:spPr>
            <a:xfrm>
              <a:off x="1519852" y="3106023"/>
              <a:ext cx="1437478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3078208-25D9-421F-90FA-3E9FFA164DED}"/>
                </a:ext>
              </a:extLst>
            </p:cNvPr>
            <p:cNvSpPr txBox="1"/>
            <p:nvPr/>
          </p:nvSpPr>
          <p:spPr>
            <a:xfrm>
              <a:off x="2484809" y="1865757"/>
              <a:ext cx="1386820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232FFC8A-2D02-4191-BBE7-8057EF28EE15}"/>
                </a:ext>
              </a:extLst>
            </p:cNvPr>
            <p:cNvSpPr txBox="1"/>
            <p:nvPr/>
          </p:nvSpPr>
          <p:spPr>
            <a:xfrm>
              <a:off x="4269732" y="7477687"/>
              <a:ext cx="671444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6D9799D-D680-448F-A3B9-10AE0BBDF59E}"/>
                </a:ext>
              </a:extLst>
            </p:cNvPr>
            <p:cNvSpPr txBox="1"/>
            <p:nvPr/>
          </p:nvSpPr>
          <p:spPr>
            <a:xfrm>
              <a:off x="6877793" y="3034477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BB69C1E5-30BD-4E41-8FE7-EEFCF97B5189}"/>
                </a:ext>
              </a:extLst>
            </p:cNvPr>
            <p:cNvSpPr txBox="1"/>
            <p:nvPr/>
          </p:nvSpPr>
          <p:spPr>
            <a:xfrm>
              <a:off x="2882134" y="70512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31F0C9-7981-42DB-8E80-E824B3D916D5}"/>
                </a:ext>
              </a:extLst>
            </p:cNvPr>
            <p:cNvSpPr txBox="1"/>
            <p:nvPr/>
          </p:nvSpPr>
          <p:spPr>
            <a:xfrm>
              <a:off x="5659426" y="6974964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963F1BFC-52E0-400C-9AB4-26814C2BB6D5}"/>
                </a:ext>
              </a:extLst>
            </p:cNvPr>
            <p:cNvSpPr txBox="1"/>
            <p:nvPr/>
          </p:nvSpPr>
          <p:spPr>
            <a:xfrm>
              <a:off x="6771100" y="6046573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94EEF0E-7166-403E-BB74-9A56F3611150}"/>
                </a:ext>
              </a:extLst>
            </p:cNvPr>
            <p:cNvSpPr txBox="1"/>
            <p:nvPr/>
          </p:nvSpPr>
          <p:spPr>
            <a:xfrm>
              <a:off x="1237309" y="4564458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4B50948-8845-43AF-BEE6-32C924DCF038}"/>
                </a:ext>
              </a:extLst>
            </p:cNvPr>
            <p:cNvSpPr txBox="1"/>
            <p:nvPr/>
          </p:nvSpPr>
          <p:spPr>
            <a:xfrm>
              <a:off x="7335239" y="4635665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3537786-0225-442F-AA08-EBC0DE03CECA}"/>
                </a:ext>
              </a:extLst>
            </p:cNvPr>
            <p:cNvSpPr txBox="1"/>
            <p:nvPr/>
          </p:nvSpPr>
          <p:spPr>
            <a:xfrm>
              <a:off x="1679855" y="5919962"/>
              <a:ext cx="669351" cy="137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89" name="Picture 19">
            <a:extLst>
              <a:ext uri="{FF2B5EF4-FFF2-40B4-BE49-F238E27FC236}">
                <a16:creationId xmlns:a16="http://schemas.microsoft.com/office/drawing/2014/main" id="{8D8BF232-4438-497D-BBDB-F9950E1E9B8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260080">
            <a:off x="10785782" y="280044"/>
            <a:ext cx="938478" cy="1022865"/>
          </a:xfrm>
          <a:prstGeom prst="rect">
            <a:avLst/>
          </a:prstGeom>
        </p:spPr>
      </p:pic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DEB00AF-2615-44D9-9C98-DE5F5E81385B}"/>
              </a:ext>
            </a:extLst>
          </p:cNvPr>
          <p:cNvGrpSpPr/>
          <p:nvPr/>
        </p:nvGrpSpPr>
        <p:grpSpPr>
          <a:xfrm rot="18839916">
            <a:off x="11002549" y="5815403"/>
            <a:ext cx="1328163" cy="1153099"/>
            <a:chOff x="-206557" y="8147335"/>
            <a:chExt cx="2629293" cy="2574532"/>
          </a:xfrm>
        </p:grpSpPr>
        <p:pic>
          <p:nvPicPr>
            <p:cNvPr id="293" name="Picture 11">
              <a:extLst>
                <a:ext uri="{FF2B5EF4-FFF2-40B4-BE49-F238E27FC236}">
                  <a16:creationId xmlns:a16="http://schemas.microsoft.com/office/drawing/2014/main" id="{78F49B5A-B317-4724-974E-C2951D82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294" name="Picture 11">
              <a:extLst>
                <a:ext uri="{FF2B5EF4-FFF2-40B4-BE49-F238E27FC236}">
                  <a16:creationId xmlns:a16="http://schemas.microsoft.com/office/drawing/2014/main" id="{3D7CB5B4-3872-49B9-990E-63495CE3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3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32369" objId="9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58" y="1109959"/>
            <a:ext cx="11080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đích- yêu cầu:</a:t>
            </a:r>
          </a:p>
          <a:p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đặc điểm và tác dụng của đồng hồ, biết chức năng của các chữ số và các kim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chơi, luật chơi của các trò chơi.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tạo giờ đúng trên đồng hồ.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kỹ năng quan sát, chú ý, ghi nhớ có chủ định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                             </a:t>
            </a: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quý trọng và tiết kiệm thời gian. Có ý thức thực hiện đúng giờ giấc trong sinh hoạt hàng ngày.</a:t>
            </a:r>
            <a:b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thú, tích cực tham gia các hoạt động</a:t>
            </a:r>
            <a:r>
              <a:rPr lang="vi-VN" sz="24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1076749" y="105155"/>
            <a:ext cx="943170" cy="1027978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10652474" y="5496077"/>
            <a:ext cx="1046201" cy="1140273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9226" y="5496077"/>
            <a:ext cx="1046201" cy="1140273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06556">
            <a:off x="331286" y="40990"/>
            <a:ext cx="943170" cy="1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HẠC TRẢ LỜI SA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6502" y="3725069"/>
            <a:ext cx="165693" cy="167895"/>
          </a:xfrm>
          <a:prstGeom prst="rect">
            <a:avLst/>
          </a:prstGeom>
        </p:spPr>
      </p:pic>
      <p:sp>
        <p:nvSpPr>
          <p:cNvPr id="96" name="số 4"/>
          <p:cNvSpPr/>
          <p:nvPr/>
        </p:nvSpPr>
        <p:spPr>
          <a:xfrm>
            <a:off x="1780588" y="4864272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5745574" y="4788309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số 6"/>
          <p:cNvSpPr/>
          <p:nvPr/>
        </p:nvSpPr>
        <p:spPr>
          <a:xfrm>
            <a:off x="9597083" y="4788308"/>
            <a:ext cx="1079589" cy="696033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45" y="47056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59" y="4765460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2" y="4779483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485054" y="132481"/>
            <a:ext cx="7761249" cy="1667213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593808" y="412089"/>
            <a:ext cx="75430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CÁC CON CÁCH XEM GIỜ ĐÚNG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 ĐỒNG HỒ ĐIỆN TỬ LÀ GÌ?</a:t>
            </a: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15155" y="1385188"/>
            <a:ext cx="767973" cy="6585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91101" y="2440638"/>
            <a:ext cx="3539028" cy="193507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738197" y="2552873"/>
            <a:ext cx="3244835" cy="1678271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12 : 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520715" y="2440638"/>
            <a:ext cx="3539028" cy="1935070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3" name="Rounded Rectangle 92"/>
          <p:cNvSpPr/>
          <p:nvPr/>
        </p:nvSpPr>
        <p:spPr>
          <a:xfrm>
            <a:off x="8367363" y="2424474"/>
            <a:ext cx="3539028" cy="1935070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4" name="Rounded Rectangle 93"/>
          <p:cNvSpPr/>
          <p:nvPr/>
        </p:nvSpPr>
        <p:spPr>
          <a:xfrm>
            <a:off x="4667811" y="2550564"/>
            <a:ext cx="3244835" cy="1678271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06 : 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0191" y="2543637"/>
            <a:ext cx="3244835" cy="167827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4">
                <a:solidFill>
                  <a:schemeClr val="accent2"/>
                </a:solidFill>
                <a:latin typeface="Akronism" pitchFamily="2" charset="0"/>
              </a:rPr>
              <a:t>03 : 15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BF910AAB-6D33-41B3-8E0D-FF0A113D891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20476216">
            <a:off x="10444229" y="265440"/>
            <a:ext cx="1204319" cy="13126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6A65D1-0230-4121-B36B-58403CCE0142}"/>
              </a:ext>
            </a:extLst>
          </p:cNvPr>
          <p:cNvGrpSpPr/>
          <p:nvPr/>
        </p:nvGrpSpPr>
        <p:grpSpPr>
          <a:xfrm>
            <a:off x="60193" y="5733257"/>
            <a:ext cx="1061815" cy="1630427"/>
            <a:chOff x="-178273" y="8330623"/>
            <a:chExt cx="1762688" cy="2905684"/>
          </a:xfrm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14CBE75E-4D27-4ABB-AD58-B2CA1192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8308" y="8790667"/>
              <a:ext cx="1592723" cy="2445640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D3350CF3-9444-4EA8-9E7D-989E51AE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-178273" y="8330623"/>
              <a:ext cx="1592723" cy="2445640"/>
            </a:xfrm>
            <a:prstGeom prst="rect">
              <a:avLst/>
            </a:prstGeom>
          </p:spPr>
        </p:pic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84EBB6FE-F169-401F-ADFB-465E19FB7D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1132799" y="5482756"/>
            <a:ext cx="1061815" cy="163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  <p:extLst mod="1">
    <p:ext uri="{E180D4A7-C9FB-4DFB-919C-405C955672EB}">
      <p14:showEvtLst xmlns:p14="http://schemas.microsoft.com/office/powerpoint/2010/main">
        <p14:triggerEvt type="onClick" time="19349" objId="9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ố 4"/>
          <p:cNvSpPr/>
          <p:nvPr/>
        </p:nvSpPr>
        <p:spPr>
          <a:xfrm>
            <a:off x="6460046" y="2496920"/>
            <a:ext cx="1105763" cy="69603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số 5"/>
          <p:cNvSpPr/>
          <p:nvPr/>
        </p:nvSpPr>
        <p:spPr>
          <a:xfrm>
            <a:off x="6476500" y="4641298"/>
            <a:ext cx="1089309" cy="69603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84" y="4501234"/>
            <a:ext cx="851541" cy="8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99" y="2393519"/>
            <a:ext cx="953525" cy="11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854425" y="127000"/>
            <a:ext cx="6539003" cy="1258188"/>
          </a:xfrm>
          <a:prstGeom prst="rect">
            <a:avLst/>
          </a:prstGeom>
        </p:spPr>
      </p:pic>
      <p:sp>
        <p:nvSpPr>
          <p:cNvPr id="41" name="TextBox 21"/>
          <p:cNvSpPr txBox="1"/>
          <p:nvPr/>
        </p:nvSpPr>
        <p:spPr>
          <a:xfrm>
            <a:off x="2761693" y="350533"/>
            <a:ext cx="76885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HÃY TÌM CHIẾC ĐỒNG HỒ ĐIỆN TỬ CÓ GIỜ ĐÚNG GIỐNG VỚI ĐỒNG HỒ </a:t>
            </a:r>
            <a:r>
              <a:rPr lang="en-US" sz="2400" b="1" smtClean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TREO TƯỜNG?</a:t>
            </a:r>
            <a:endParaRPr lang="en-US" sz="2400" b="1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784262" y="1097431"/>
            <a:ext cx="671166" cy="57551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8050507" y="1905205"/>
            <a:ext cx="2992603" cy="1614803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ounded Rectangle 85"/>
          <p:cNvSpPr/>
          <p:nvPr/>
        </p:nvSpPr>
        <p:spPr>
          <a:xfrm>
            <a:off x="8200607" y="2060121"/>
            <a:ext cx="2692400" cy="1298855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09 : 00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115147" y="4238647"/>
            <a:ext cx="2992603" cy="1614803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8" name="Rounded Rectangle 87"/>
          <p:cNvSpPr/>
          <p:nvPr/>
        </p:nvSpPr>
        <p:spPr>
          <a:xfrm>
            <a:off x="8265248" y="4418399"/>
            <a:ext cx="2692400" cy="1298855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kronism" pitchFamily="2" charset="0"/>
              </a:rPr>
              <a:t>06 : 30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409E1D-A93D-43E9-88CD-D5495CE4295A}"/>
              </a:ext>
            </a:extLst>
          </p:cNvPr>
          <p:cNvGrpSpPr/>
          <p:nvPr/>
        </p:nvGrpSpPr>
        <p:grpSpPr>
          <a:xfrm>
            <a:off x="815413" y="1620727"/>
            <a:ext cx="3851036" cy="3607631"/>
            <a:chOff x="727321" y="1157014"/>
            <a:chExt cx="7723807" cy="767335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3EBC34-7A40-4BB0-817A-1455631DFAD3}"/>
                </a:ext>
              </a:extLst>
            </p:cNvPr>
            <p:cNvGrpSpPr/>
            <p:nvPr/>
          </p:nvGrpSpPr>
          <p:grpSpPr>
            <a:xfrm>
              <a:off x="727321" y="1157014"/>
              <a:ext cx="7723807" cy="7673354"/>
              <a:chOff x="9775914" y="778408"/>
              <a:chExt cx="7723807" cy="767335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20BE999-D917-4E33-A8FA-6F01D4369E58}"/>
                  </a:ext>
                </a:extLst>
              </p:cNvPr>
              <p:cNvGrpSpPr/>
              <p:nvPr/>
            </p:nvGrpSpPr>
            <p:grpSpPr>
              <a:xfrm>
                <a:off x="9775914" y="778408"/>
                <a:ext cx="7723807" cy="7673354"/>
                <a:chOff x="769340" y="880295"/>
                <a:chExt cx="7937827" cy="7673354"/>
              </a:xfrm>
            </p:grpSpPr>
            <p:sp>
              <p:nvSpPr>
                <p:cNvPr id="65" name="Flowchart: Connector 64">
                  <a:extLst>
                    <a:ext uri="{FF2B5EF4-FFF2-40B4-BE49-F238E27FC236}">
                      <a16:creationId xmlns:a16="http://schemas.microsoft.com/office/drawing/2014/main" id="{E7F4A5B3-546F-4262-B45B-37931B2AF934}"/>
                    </a:ext>
                  </a:extLst>
                </p:cNvPr>
                <p:cNvSpPr/>
                <p:nvPr/>
              </p:nvSpPr>
              <p:spPr>
                <a:xfrm>
                  <a:off x="769340" y="880295"/>
                  <a:ext cx="7937827" cy="767335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6" name="Flowchart: Connector 65">
                  <a:extLst>
                    <a:ext uri="{FF2B5EF4-FFF2-40B4-BE49-F238E27FC236}">
                      <a16:creationId xmlns:a16="http://schemas.microsoft.com/office/drawing/2014/main" id="{564E7D81-FC23-47E2-96AD-C3BF37EAF201}"/>
                    </a:ext>
                  </a:extLst>
                </p:cNvPr>
                <p:cNvSpPr/>
                <p:nvPr/>
              </p:nvSpPr>
              <p:spPr>
                <a:xfrm>
                  <a:off x="975924" y="1097472"/>
                  <a:ext cx="7502545" cy="7239000"/>
                </a:xfrm>
                <a:prstGeom prst="flowChartConnector">
                  <a:avLst/>
                </a:prstGeom>
                <a:solidFill>
                  <a:srgbClr val="80EAA8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57" name="Right Arrow 49">
                <a:extLst>
                  <a:ext uri="{FF2B5EF4-FFF2-40B4-BE49-F238E27FC236}">
                    <a16:creationId xmlns:a16="http://schemas.microsoft.com/office/drawing/2014/main" id="{583DA4CE-8F25-4762-A723-F8972AD65E3D}"/>
                  </a:ext>
                </a:extLst>
              </p:cNvPr>
              <p:cNvSpPr/>
              <p:nvPr/>
            </p:nvSpPr>
            <p:spPr>
              <a:xfrm rot="10800000">
                <a:off x="12315553" y="4480242"/>
                <a:ext cx="1363906" cy="608741"/>
              </a:xfrm>
              <a:prstGeom prst="rightArrow">
                <a:avLst/>
              </a:prstGeom>
              <a:solidFill>
                <a:srgbClr val="F21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3741DDC-C06B-4713-984D-5B97C7CE20B7}"/>
                  </a:ext>
                </a:extLst>
              </p:cNvPr>
              <p:cNvGrpSpPr/>
              <p:nvPr/>
            </p:nvGrpSpPr>
            <p:grpSpPr>
              <a:xfrm>
                <a:off x="12569817" y="2274900"/>
                <a:ext cx="1369249" cy="2848387"/>
                <a:chOff x="7496742" y="1707665"/>
                <a:chExt cx="2132631" cy="4070638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352673-3824-44E8-8F01-E272B0835C7D}"/>
                    </a:ext>
                  </a:extLst>
                </p:cNvPr>
                <p:cNvSpPr/>
                <p:nvPr/>
              </p:nvSpPr>
              <p:spPr>
                <a:xfrm>
                  <a:off x="9143418" y="1707665"/>
                  <a:ext cx="194398" cy="343439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ight Arrow 66">
                  <a:extLst>
                    <a:ext uri="{FF2B5EF4-FFF2-40B4-BE49-F238E27FC236}">
                      <a16:creationId xmlns:a16="http://schemas.microsoft.com/office/drawing/2014/main" id="{6F27464B-4F43-470B-9D44-7610CB9843FE}"/>
                    </a:ext>
                  </a:extLst>
                </p:cNvPr>
                <p:cNvSpPr/>
                <p:nvPr/>
              </p:nvSpPr>
              <p:spPr>
                <a:xfrm rot="16200000">
                  <a:off x="7758407" y="3548470"/>
                  <a:ext cx="3040492" cy="701440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359E05B-E0F8-48C8-9DA4-DCACB3C20D34}"/>
                    </a:ext>
                  </a:extLst>
                </p:cNvPr>
                <p:cNvSpPr/>
                <p:nvPr/>
              </p:nvSpPr>
              <p:spPr>
                <a:xfrm>
                  <a:off x="7496742" y="5016358"/>
                  <a:ext cx="2017138" cy="459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4" name="Flowchart: Connector 63">
                  <a:extLst>
                    <a:ext uri="{FF2B5EF4-FFF2-40B4-BE49-F238E27FC236}">
                      <a16:creationId xmlns:a16="http://schemas.microsoft.com/office/drawing/2014/main" id="{BE0258BC-3F3F-4088-9F68-82997B723F68}"/>
                    </a:ext>
                  </a:extLst>
                </p:cNvPr>
                <p:cNvSpPr/>
                <p:nvPr/>
              </p:nvSpPr>
              <p:spPr>
                <a:xfrm>
                  <a:off x="8669270" y="4817214"/>
                  <a:ext cx="960103" cy="96108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30EB2-D518-4119-A6CF-8558F8E5415F}"/>
                </a:ext>
              </a:extLst>
            </p:cNvPr>
            <p:cNvSpPr txBox="1"/>
            <p:nvPr/>
          </p:nvSpPr>
          <p:spPr>
            <a:xfrm>
              <a:off x="3948911" y="1512462"/>
              <a:ext cx="160586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A3A8CB-22E5-490E-83AA-F31F20DF3AB5}"/>
                </a:ext>
              </a:extLst>
            </p:cNvPr>
            <p:cNvSpPr txBox="1"/>
            <p:nvPr/>
          </p:nvSpPr>
          <p:spPr>
            <a:xfrm>
              <a:off x="5644548" y="2064039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7B3243-E044-4A43-993E-3885649E762C}"/>
                </a:ext>
              </a:extLst>
            </p:cNvPr>
            <p:cNvSpPr txBox="1"/>
            <p:nvPr/>
          </p:nvSpPr>
          <p:spPr>
            <a:xfrm>
              <a:off x="1519853" y="3106024"/>
              <a:ext cx="136228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B29F3C-9A27-4645-A063-47C0E4C38661}"/>
                </a:ext>
              </a:extLst>
            </p:cNvPr>
            <p:cNvSpPr txBox="1"/>
            <p:nvPr/>
          </p:nvSpPr>
          <p:spPr>
            <a:xfrm>
              <a:off x="2484811" y="1865757"/>
              <a:ext cx="1386821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721581-414D-4F2C-9CF4-EED305D4AD1C}"/>
                </a:ext>
              </a:extLst>
            </p:cNvPr>
            <p:cNvSpPr txBox="1"/>
            <p:nvPr/>
          </p:nvSpPr>
          <p:spPr>
            <a:xfrm>
              <a:off x="4269733" y="7477686"/>
              <a:ext cx="671443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7BB8D0-D195-4917-9055-583A5B094357}"/>
                </a:ext>
              </a:extLst>
            </p:cNvPr>
            <p:cNvSpPr txBox="1"/>
            <p:nvPr/>
          </p:nvSpPr>
          <p:spPr>
            <a:xfrm>
              <a:off x="6877793" y="303447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04DAA-B1A4-43EA-ABC8-B2A98BCB9C59}"/>
                </a:ext>
              </a:extLst>
            </p:cNvPr>
            <p:cNvSpPr txBox="1"/>
            <p:nvPr/>
          </p:nvSpPr>
          <p:spPr>
            <a:xfrm>
              <a:off x="2882135" y="7051265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7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B256B1-C2A3-412B-A7F7-8E5C7CF27EB0}"/>
                </a:ext>
              </a:extLst>
            </p:cNvPr>
            <p:cNvSpPr txBox="1"/>
            <p:nvPr/>
          </p:nvSpPr>
          <p:spPr>
            <a:xfrm>
              <a:off x="5659426" y="697496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D12637-4627-4A95-92EA-500E703723B0}"/>
                </a:ext>
              </a:extLst>
            </p:cNvPr>
            <p:cNvSpPr txBox="1"/>
            <p:nvPr/>
          </p:nvSpPr>
          <p:spPr>
            <a:xfrm>
              <a:off x="6771100" y="6046574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DCFDBF-A377-4969-B935-1068A454BC2F}"/>
                </a:ext>
              </a:extLst>
            </p:cNvPr>
            <p:cNvSpPr txBox="1"/>
            <p:nvPr/>
          </p:nvSpPr>
          <p:spPr>
            <a:xfrm>
              <a:off x="1237308" y="4564457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D94958-17D7-4696-8E2F-AD6C39679667}"/>
                </a:ext>
              </a:extLst>
            </p:cNvPr>
            <p:cNvSpPr txBox="1"/>
            <p:nvPr/>
          </p:nvSpPr>
          <p:spPr>
            <a:xfrm>
              <a:off x="7335240" y="4635666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22F602-E1B6-4814-9F1F-B292F55DA809}"/>
                </a:ext>
              </a:extLst>
            </p:cNvPr>
            <p:cNvSpPr txBox="1"/>
            <p:nvPr/>
          </p:nvSpPr>
          <p:spPr>
            <a:xfrm>
              <a:off x="1679853" y="5919961"/>
              <a:ext cx="669352" cy="106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8</a:t>
              </a:r>
              <a:endParaRPr lang="en-US" sz="2667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67" name="Picture 19">
            <a:extLst>
              <a:ext uri="{FF2B5EF4-FFF2-40B4-BE49-F238E27FC236}">
                <a16:creationId xmlns:a16="http://schemas.microsoft.com/office/drawing/2014/main" id="{D8A65CF0-66DB-4D9F-8DC0-6924BAABAD9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20280283">
            <a:off x="10957649" y="239100"/>
            <a:ext cx="1021015" cy="11128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DB26450-6121-437A-AB3C-A52D4199A90D}"/>
              </a:ext>
            </a:extLst>
          </p:cNvPr>
          <p:cNvGrpSpPr/>
          <p:nvPr/>
        </p:nvGrpSpPr>
        <p:grpSpPr>
          <a:xfrm>
            <a:off x="-137704" y="5431557"/>
            <a:ext cx="1752862" cy="1716355"/>
            <a:chOff x="-206557" y="8147335"/>
            <a:chExt cx="2629293" cy="2574532"/>
          </a:xfrm>
        </p:grpSpPr>
        <p:pic>
          <p:nvPicPr>
            <p:cNvPr id="70" name="Picture 11">
              <a:extLst>
                <a:ext uri="{FF2B5EF4-FFF2-40B4-BE49-F238E27FC236}">
                  <a16:creationId xmlns:a16="http://schemas.microsoft.com/office/drawing/2014/main" id="{379B5008-E3D1-4C46-8D93-A6EDE0FC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1" name="Picture 11">
              <a:extLst>
                <a:ext uri="{FF2B5EF4-FFF2-40B4-BE49-F238E27FC236}">
                  <a16:creationId xmlns:a16="http://schemas.microsoft.com/office/drawing/2014/main" id="{8EF0DAC0-C62B-43A8-B83E-D1FFB099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4BEB2D5-0076-4B6F-92B2-4702B7CB0004}"/>
              </a:ext>
            </a:extLst>
          </p:cNvPr>
          <p:cNvGrpSpPr/>
          <p:nvPr/>
        </p:nvGrpSpPr>
        <p:grpSpPr>
          <a:xfrm>
            <a:off x="11098106" y="5793389"/>
            <a:ext cx="966325" cy="1078618"/>
            <a:chOff x="-206557" y="8147335"/>
            <a:chExt cx="2629293" cy="2574532"/>
          </a:xfrm>
        </p:grpSpPr>
        <p:pic>
          <p:nvPicPr>
            <p:cNvPr id="73" name="Picture 11">
              <a:extLst>
                <a:ext uri="{FF2B5EF4-FFF2-40B4-BE49-F238E27FC236}">
                  <a16:creationId xmlns:a16="http://schemas.microsoft.com/office/drawing/2014/main" id="{17050BA7-78EF-42DA-8C44-4A1BEFC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-206557" y="8276227"/>
              <a:ext cx="1592723" cy="2445640"/>
            </a:xfrm>
            <a:prstGeom prst="rect">
              <a:avLst/>
            </a:prstGeom>
          </p:spPr>
        </p:pic>
        <p:pic>
          <p:nvPicPr>
            <p:cNvPr id="74" name="Picture 11">
              <a:extLst>
                <a:ext uri="{FF2B5EF4-FFF2-40B4-BE49-F238E27FC236}">
                  <a16:creationId xmlns:a16="http://schemas.microsoft.com/office/drawing/2014/main" id="{82B06D9F-641C-4A25-91C3-148C79D0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2597989">
              <a:off x="830013" y="8147335"/>
              <a:ext cx="1592723" cy="24456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87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</p:bldLst>
  </p:timing>
  <p:extLst mod="1">
    <p:ext uri="{E180D4A7-C9FB-4DFB-919C-405C955672EB}">
      <p14:showEvtLst xmlns:p14="http://schemas.microsoft.com/office/powerpoint/2010/main">
        <p14:triggerEvt type="onClick" time="18802" objId="96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3943" y="3489557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394251" y="721915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267058">
            <a:off x="2699900" y="-865514"/>
            <a:ext cx="6792201" cy="7840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146158" y="2352494"/>
            <a:ext cx="7407785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XIN CHÀO VÀ HẸN GẶP LẠI </a:t>
            </a:r>
            <a:r>
              <a:rPr lang="en-US" sz="4400">
                <a:solidFill>
                  <a:srgbClr val="276493"/>
                </a:solidFill>
                <a:latin typeface="Baloo" charset="0"/>
                <a:cs typeface="Baloo" charset="0"/>
              </a:rPr>
              <a:t>CÁC </a:t>
            </a:r>
            <a:r>
              <a:rPr lang="en-US" sz="4400" smtClean="0">
                <a:solidFill>
                  <a:srgbClr val="276493"/>
                </a:solidFill>
                <a:latin typeface="Baloo" charset="0"/>
                <a:cs typeface="Baloo" charset="0"/>
              </a:rPr>
              <a:t>CON!</a:t>
            </a:r>
            <a:endParaRPr lang="en-US" sz="4400" dirty="0">
              <a:solidFill>
                <a:srgbClr val="276493"/>
              </a:solidFill>
              <a:latin typeface="Baloo" charset="0"/>
              <a:cs typeface="Baloo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408270" y="620831"/>
            <a:ext cx="1145673" cy="1247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523051">
            <a:off x="5719087" y="362607"/>
            <a:ext cx="753827" cy="952705"/>
          </a:xfrm>
          <a:prstGeom prst="rect">
            <a:avLst/>
          </a:prstGeom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121833" y="5388069"/>
            <a:ext cx="1058820" cy="12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0112" y="418012"/>
            <a:ext cx="385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274" y="1737360"/>
            <a:ext cx="472918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Câu đố: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chạy vòng quanh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ngắn chỉ giờ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dài chỉ phút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tắc tích tắc</a:t>
            </a:r>
          </a:p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là gì?</a:t>
            </a:r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5706" y="1737360"/>
            <a:ext cx="4314682" cy="40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9665" y="1116300"/>
            <a:ext cx="2044329" cy="70273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36784" y="4736397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5920" y="2964205"/>
            <a:ext cx="802016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276493"/>
                </a:solidFill>
                <a:latin typeface="Baloo"/>
              </a:rPr>
              <a:t>ĐỒNG HỒ ĐỂ LÀM GÌ?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534049" y="3927279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7491" y="-10559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75017" y="194024"/>
            <a:ext cx="845028" cy="8302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696845"/>
            <a:ext cx="909117" cy="950711"/>
          </a:xfrm>
          <a:prstGeom prst="rect">
            <a:avLst/>
          </a:prstGeom>
        </p:spPr>
      </p:pic>
      <p:pic>
        <p:nvPicPr>
          <p:cNvPr id="1028" name="Picture 4" descr="C:\Users\Administrator\Downloads\lam-sao-de-co-giac-ngu-ngon-trong-ngay-tet-ban-r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87">
            <a:off x="6560337" y="3452745"/>
            <a:ext cx="3810000" cy="25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mamn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920">
            <a:off x="1842654" y="3423545"/>
            <a:ext cx="3352800" cy="2485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tranh-ve-truong-mam-non-cua-be-3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200">
            <a:off x="877237" y="626102"/>
            <a:ext cx="3179055" cy="23837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1552980660_cover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12023"/>
          <a:stretch/>
        </p:blipFill>
        <p:spPr bwMode="auto">
          <a:xfrm>
            <a:off x="4332487" y="411657"/>
            <a:ext cx="3457305" cy="23920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images (3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186">
            <a:off x="8279385" y="722647"/>
            <a:ext cx="3200400" cy="2494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 rot="20943297">
            <a:off x="1789974" y="2771027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" name="TextBox 23"/>
          <p:cNvSpPr txBox="1"/>
          <p:nvPr/>
        </p:nvSpPr>
        <p:spPr>
          <a:xfrm rot="20942841">
            <a:off x="1100212" y="27921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HỌC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52225" y="2577965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264745">
            <a:off x="8465748" y="2922824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 rot="21369897">
            <a:off x="2705304" y="576185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660897">
            <a:off x="7118262" y="5852782"/>
            <a:ext cx="1958990" cy="451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4292629" y="2643419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LÀM</a:t>
            </a:r>
          </a:p>
        </p:txBody>
      </p:sp>
      <p:sp>
        <p:nvSpPr>
          <p:cNvPr id="35" name="TextBox 23"/>
          <p:cNvSpPr txBox="1"/>
          <p:nvPr/>
        </p:nvSpPr>
        <p:spPr>
          <a:xfrm rot="1293871">
            <a:off x="7644313" y="291129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ĂN</a:t>
            </a:r>
          </a:p>
        </p:txBody>
      </p:sp>
      <p:sp>
        <p:nvSpPr>
          <p:cNvPr id="36" name="TextBox 23"/>
          <p:cNvSpPr txBox="1"/>
          <p:nvPr/>
        </p:nvSpPr>
        <p:spPr>
          <a:xfrm rot="21368180">
            <a:off x="1998817" y="5810552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CHƠI</a:t>
            </a:r>
          </a:p>
        </p:txBody>
      </p:sp>
      <p:sp>
        <p:nvSpPr>
          <p:cNvPr id="37" name="TextBox 23"/>
          <p:cNvSpPr txBox="1"/>
          <p:nvPr/>
        </p:nvSpPr>
        <p:spPr>
          <a:xfrm rot="709400">
            <a:off x="6411773" y="5934957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2933">
                <a:solidFill>
                  <a:srgbClr val="276493"/>
                </a:solidFill>
                <a:latin typeface="Baloo" charset="0"/>
                <a:cs typeface="Baloo" charset="0"/>
              </a:rPr>
              <a:t>ĐI NGỦ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655093"/>
            <a:ext cx="841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nhìn thấy đồng hồ ở đâu?</a:t>
            </a:r>
            <a:endParaRPr lang="en-US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364776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0" y="4176215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951260" y="1869743"/>
            <a:ext cx="3507474" cy="230647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363" y="1998189"/>
            <a:ext cx="2397396" cy="23973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5500" y="477672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tường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/>
          <a:srcRect t="2439" b="2439"/>
          <a:stretch>
            <a:fillRect/>
          </a:stretch>
        </p:blipFill>
        <p:spPr>
          <a:xfrm>
            <a:off x="905363" y="4578620"/>
            <a:ext cx="2415332" cy="216337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6927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tay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447763" y="493594"/>
            <a:ext cx="2007258" cy="1337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5675" y="1998189"/>
            <a:ext cx="2300856" cy="2300856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75674" y="4441582"/>
            <a:ext cx="2300857" cy="2300857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01081" y="1998189"/>
            <a:ext cx="2300856" cy="2300856"/>
          </a:xfrm>
          <a:prstGeom prst="rect">
            <a:avLst/>
          </a:prstGeom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01081" y="4395585"/>
            <a:ext cx="2346408" cy="23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25676" cy="6866467"/>
            <a:chOff x="0" y="0"/>
            <a:chExt cx="27451352" cy="13732933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593352" y="6874933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1194" y="942580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303488" y="4333105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40878" y="1892843"/>
            <a:ext cx="909117" cy="95071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36992" y="2569211"/>
            <a:ext cx="802016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8"/>
              </a:lnSpc>
            </a:pPr>
            <a:r>
              <a:rPr lang="en-US" sz="6200" dirty="0">
                <a:solidFill>
                  <a:srgbClr val="276493"/>
                </a:solidFill>
                <a:latin typeface="Baloo"/>
              </a:rPr>
              <a:t>HƯỚNG DẪN </a:t>
            </a:r>
            <a:r>
              <a:rPr lang="en-US" sz="6200">
                <a:solidFill>
                  <a:srgbClr val="276493"/>
                </a:solidFill>
                <a:latin typeface="Baloo"/>
              </a:rPr>
              <a:t>XEM </a:t>
            </a:r>
            <a:r>
              <a:rPr lang="en-US" sz="6200" smtClean="0">
                <a:solidFill>
                  <a:srgbClr val="276493"/>
                </a:solidFill>
                <a:latin typeface="Baloo"/>
              </a:rPr>
              <a:t>GIỜ </a:t>
            </a:r>
            <a:r>
              <a:rPr lang="en-US" sz="6200" dirty="0">
                <a:solidFill>
                  <a:srgbClr val="276493"/>
                </a:solidFill>
                <a:latin typeface="Baloo"/>
              </a:rPr>
              <a:t>ĐÚNG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 rot="-523051">
            <a:off x="5667245" y="4409987"/>
            <a:ext cx="753827" cy="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09412" y="228600"/>
            <a:ext cx="7772400" cy="6451600"/>
          </a:xfrm>
          <a:prstGeom prst="flowChartConnector">
            <a:avLst/>
          </a:prstGeom>
          <a:solidFill>
            <a:srgbClr val="FFBFC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129951" y="3162510"/>
            <a:ext cx="1416206" cy="728258"/>
          </a:xfrm>
          <a:prstGeom prst="rightArrow">
            <a:avLst/>
          </a:prstGeom>
          <a:solidFill>
            <a:srgbClr val="F21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16200000">
            <a:off x="5178744" y="2365647"/>
            <a:ext cx="2026995" cy="4676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 rot="18124315">
            <a:off x="5190490" y="1504116"/>
            <a:ext cx="58723" cy="26746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5980006" y="3324485"/>
            <a:ext cx="456838" cy="404310"/>
          </a:xfrm>
          <a:prstGeom prst="flowChartConnector">
            <a:avLst/>
          </a:prstGeom>
          <a:solidFill>
            <a:srgbClr val="FDE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0" name="Right Arrow 39"/>
          <p:cNvSpPr/>
          <p:nvPr/>
        </p:nvSpPr>
        <p:spPr>
          <a:xfrm rot="12730282">
            <a:off x="7336293" y="4414707"/>
            <a:ext cx="3214403" cy="3705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9498114" y="5719083"/>
            <a:ext cx="2480943" cy="73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9052603" y="5944736"/>
            <a:ext cx="337196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4400" dirty="0">
                <a:solidFill>
                  <a:srgbClr val="276493"/>
                </a:solidFill>
                <a:latin typeface="Baloo" charset="0"/>
                <a:cs typeface="Baloo" charset="0"/>
              </a:rPr>
              <a:t>KIM GIỜ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EDDF-CE99-4AB1-AA4B-F854BC50356B}"/>
              </a:ext>
            </a:extLst>
          </p:cNvPr>
          <p:cNvSpPr txBox="1"/>
          <p:nvPr/>
        </p:nvSpPr>
        <p:spPr>
          <a:xfrm>
            <a:off x="5615623" y="316342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0A95DA-45B2-4515-BA5E-A0FABCBEA776}"/>
              </a:ext>
            </a:extLst>
          </p:cNvPr>
          <p:cNvSpPr txBox="1"/>
          <p:nvPr/>
        </p:nvSpPr>
        <p:spPr>
          <a:xfrm>
            <a:off x="7293557" y="53952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14B66C-CE8D-4957-AC69-6B361C08A21E}"/>
              </a:ext>
            </a:extLst>
          </p:cNvPr>
          <p:cNvSpPr txBox="1"/>
          <p:nvPr/>
        </p:nvSpPr>
        <p:spPr>
          <a:xfrm>
            <a:off x="8466331" y="1378945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2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99C369-2804-4888-A477-14CFF60DDF7B}"/>
              </a:ext>
            </a:extLst>
          </p:cNvPr>
          <p:cNvSpPr txBox="1"/>
          <p:nvPr/>
        </p:nvSpPr>
        <p:spPr>
          <a:xfrm>
            <a:off x="7314367" y="511054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5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C8AD5F-6404-41AF-A700-8857BE947F83}"/>
              </a:ext>
            </a:extLst>
          </p:cNvPr>
          <p:cNvSpPr txBox="1"/>
          <p:nvPr/>
        </p:nvSpPr>
        <p:spPr>
          <a:xfrm>
            <a:off x="8507077" y="4382917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4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896323-95C3-48AC-B8A5-B7D357543833}"/>
              </a:ext>
            </a:extLst>
          </p:cNvPr>
          <p:cNvSpPr txBox="1"/>
          <p:nvPr/>
        </p:nvSpPr>
        <p:spPr>
          <a:xfrm>
            <a:off x="8976887" y="2866851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3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FA5041-081A-4324-B7FA-B3DB57117DB2}"/>
              </a:ext>
            </a:extLst>
          </p:cNvPr>
          <p:cNvSpPr txBox="1"/>
          <p:nvPr/>
        </p:nvSpPr>
        <p:spPr>
          <a:xfrm>
            <a:off x="5872739" y="56337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6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4988A8-B236-4985-AB01-AD531AB11141}"/>
              </a:ext>
            </a:extLst>
          </p:cNvPr>
          <p:cNvSpPr txBox="1"/>
          <p:nvPr/>
        </p:nvSpPr>
        <p:spPr>
          <a:xfrm>
            <a:off x="3020183" y="431296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8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F9C516-3A64-493A-B291-6F463E0BCDE9}"/>
              </a:ext>
            </a:extLst>
          </p:cNvPr>
          <p:cNvSpPr txBox="1"/>
          <p:nvPr/>
        </p:nvSpPr>
        <p:spPr>
          <a:xfrm>
            <a:off x="2881131" y="149860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10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B9463E-45AA-4B7E-8AD7-7982DF66E257}"/>
              </a:ext>
            </a:extLst>
          </p:cNvPr>
          <p:cNvSpPr txBox="1"/>
          <p:nvPr/>
        </p:nvSpPr>
        <p:spPr>
          <a:xfrm>
            <a:off x="4067785" y="552573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11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277A55-30BA-4D73-8E40-B93CF6E139A1}"/>
              </a:ext>
            </a:extLst>
          </p:cNvPr>
          <p:cNvSpPr txBox="1"/>
          <p:nvPr/>
        </p:nvSpPr>
        <p:spPr>
          <a:xfrm>
            <a:off x="2516519" y="3007380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9</a:t>
            </a:r>
            <a:endParaRPr lang="en-US" sz="6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1C0FC2-88A8-4E9D-BB5D-9B5A00DD1617}"/>
              </a:ext>
            </a:extLst>
          </p:cNvPr>
          <p:cNvSpPr txBox="1"/>
          <p:nvPr/>
        </p:nvSpPr>
        <p:spPr>
          <a:xfrm>
            <a:off x="4215614" y="5190648"/>
            <a:ext cx="101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rgbClr val="00B050"/>
                </a:solidFill>
              </a:rPr>
              <a:t>7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56" name="Picture 15">
            <a:extLst>
              <a:ext uri="{FF2B5EF4-FFF2-40B4-BE49-F238E27FC236}">
                <a16:creationId xmlns:a16="http://schemas.microsoft.com/office/drawing/2014/main" id="{ADB398CF-6F45-4A8B-A9EC-04284A7E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6419">
            <a:off x="151059" y="5518032"/>
            <a:ext cx="1101096" cy="1127883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3D440ACC-A814-4E24-87CA-8D4D99817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35704" y="265820"/>
            <a:ext cx="1131076" cy="123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5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6|0.7|5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1|2.8|1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0.8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9|6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392</Words>
  <Application>Microsoft Office PowerPoint</Application>
  <PresentationFormat>Widescreen</PresentationFormat>
  <Paragraphs>176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Akronism</vt:lpstr>
      <vt:lpstr>Arial</vt:lpstr>
      <vt:lpstr>Baloo</vt:lpstr>
      <vt:lpstr>Calibri</vt:lpstr>
      <vt:lpstr>Calibri Light</vt:lpstr>
      <vt:lpstr>Roboto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LINH</dc:creator>
  <cp:lastModifiedBy>HAIP</cp:lastModifiedBy>
  <cp:revision>37</cp:revision>
  <dcterms:created xsi:type="dcterms:W3CDTF">2022-03-17T09:04:44Z</dcterms:created>
  <dcterms:modified xsi:type="dcterms:W3CDTF">2025-03-06T02:22:15Z</dcterms:modified>
</cp:coreProperties>
</file>