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E144-3046-4E91-A35B-FE6DE7A8F62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02EA-9615-4E29-9BF2-C26995290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19"/>
            <a:ext cx="12192000" cy="69459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83610"/>
          <a:ext cx="10515600" cy="5791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75140"/>
              </p:ext>
            </p:extLst>
          </p:nvPr>
        </p:nvGraphicFramePr>
        <p:xfrm>
          <a:off x="1934588" y="1986669"/>
          <a:ext cx="9419212" cy="3107548"/>
        </p:xfrm>
        <a:graphic>
          <a:graphicData uri="http://schemas.openxmlformats.org/drawingml/2006/table">
            <a:tbl>
              <a:tblPr/>
              <a:tblGrid>
                <a:gridCol w="9419212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378831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</a:t>
                      </a:r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TRIỂN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                                       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vi-VN" sz="2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Tô Chữ Cái </a:t>
                      </a:r>
                      <a:endParaRPr lang="vi-VN" sz="2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0028" marR="90028" marT="45014" marB="45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82112" y="3953365"/>
            <a:ext cx="78527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ập tô chữ cái s, x</a:t>
            </a:r>
            <a:endParaRPr lang="vi-VN" sz="2200" dirty="0"/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lượng: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vi-VN" sz="2200" dirty="0"/>
              <a:t> 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A5</a:t>
            </a:r>
            <a:r>
              <a:rPr lang="vi-VN" sz="2200" dirty="0"/>
              <a:t> </a:t>
            </a:r>
          </a:p>
          <a:p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sz="2200" dirty="0"/>
              <a:t> </a:t>
            </a:r>
          </a:p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16500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31182" y="2313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a,ă,â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40800" y="4804229"/>
            <a:ext cx="420914" cy="3628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,a,a da 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4</cp:revision>
  <dcterms:created xsi:type="dcterms:W3CDTF">2024-03-26T08:34:49Z</dcterms:created>
  <dcterms:modified xsi:type="dcterms:W3CDTF">2025-02-19T08:50:04Z</dcterms:modified>
</cp:coreProperties>
</file>