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9" r:id="rId2"/>
    <p:sldId id="271" r:id="rId3"/>
    <p:sldId id="256" r:id="rId4"/>
    <p:sldId id="260" r:id="rId5"/>
    <p:sldId id="258" r:id="rId6"/>
    <p:sldId id="25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jp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.jp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microsoft.com/office/2007/relationships/hdphoto" Target="../media/hdphoto4.wdp"/><Relationship Id="rId3" Type="http://schemas.openxmlformats.org/officeDocument/2006/relationships/audio" Target="../media/audio13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audio1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microsoft.com/office/2007/relationships/hdphoto" Target="../media/hdphoto3.wdp"/><Relationship Id="rId5" Type="http://schemas.openxmlformats.org/officeDocument/2006/relationships/audio" Target="../media/audio15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14.wav"/><Relationship Id="rId9" Type="http://schemas.openxmlformats.org/officeDocument/2006/relationships/image" Target="../media/image13.jpg"/><Relationship Id="rId1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05000"/>
            <a:ext cx="8915400" cy="25908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"/>
            <a:ext cx="9176532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229600" cy="3048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2060"/>
                </a:solidFill>
              </a:rPr>
              <a:t>Trò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ch</a:t>
            </a:r>
            <a:r>
              <a:rPr lang="vi-VN" sz="6000" dirty="0">
                <a:solidFill>
                  <a:srgbClr val="002060"/>
                </a:solidFill>
              </a:rPr>
              <a:t>ơ</a:t>
            </a:r>
            <a:r>
              <a:rPr lang="en-US" sz="6000" dirty="0" err="1">
                <a:solidFill>
                  <a:srgbClr val="002060"/>
                </a:solidFill>
              </a:rPr>
              <a:t>i</a:t>
            </a:r>
            <a:r>
              <a:rPr lang="en-US" sz="6000" dirty="0">
                <a:solidFill>
                  <a:srgbClr val="002060"/>
                </a:solidFill>
              </a:rPr>
              <a:t> 1:</a:t>
            </a:r>
            <a:br>
              <a:rPr lang="en-US" sz="6000" dirty="0">
                <a:solidFill>
                  <a:srgbClr val="002060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NHÀ THÔNG THÁI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</a:rPr>
              <a:t>Trong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sau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vuông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>
                <a:solidFill>
                  <a:srgbClr val="7030A0"/>
                </a:solidFill>
              </a:rPr>
              <a:t/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1239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>
                    <a:solidFill>
                      <a:srgbClr val="7030A0"/>
                    </a:solidFill>
                  </a:rPr>
                  <a:t/>
                </a:r>
                <a:br>
                  <a:rPr lang="en-US" b="1" dirty="0">
                    <a:solidFill>
                      <a:srgbClr val="7030A0"/>
                    </a:solidFill>
                  </a:rPr>
                </a:br>
                <a:r>
                  <a:rPr lang="en-US" b="1" dirty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1592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bao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cong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lăn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04394" y="1395589"/>
            <a:ext cx="2963457" cy="1981200"/>
            <a:chOff x="152399" y="1679010"/>
            <a:chExt cx="2784935" cy="2283390"/>
          </a:xfrm>
        </p:grpSpPr>
        <p:sp>
          <p:nvSpPr>
            <p:cNvPr id="18" name="Rectangle 1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210" y="1432336"/>
            <a:ext cx="2939050" cy="1929218"/>
            <a:chOff x="5306860" y="1717632"/>
            <a:chExt cx="2682176" cy="2133600"/>
          </a:xfrm>
        </p:grpSpPr>
        <p:sp>
          <p:nvSpPr>
            <p:cNvPr id="22" name="Rectangle 21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727" y="3971669"/>
            <a:ext cx="2819400" cy="1900253"/>
            <a:chOff x="3125359" y="4405360"/>
            <a:chExt cx="2854881" cy="2362200"/>
          </a:xfrm>
        </p:grpSpPr>
        <p:sp>
          <p:nvSpPr>
            <p:cNvPr id="33" name="Rectangle 32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125359" y="4879098"/>
              <a:ext cx="876815" cy="1645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41020" y="3946574"/>
            <a:ext cx="2947987" cy="1950439"/>
            <a:chOff x="5791200" y="4148735"/>
            <a:chExt cx="2947987" cy="26162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b="2225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16823" y="313328"/>
            <a:ext cx="2874335" cy="559016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3: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685" y="2545484"/>
            <a:ext cx="2281117" cy="1615929"/>
            <a:chOff x="-142978" y="1679010"/>
            <a:chExt cx="3080312" cy="2658044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1512" y="3477660"/>
            <a:ext cx="2210099" cy="1615160"/>
            <a:chOff x="5107790" y="1717632"/>
            <a:chExt cx="2881246" cy="2490334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07790" y="2154523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6950" y="4605844"/>
            <a:ext cx="2192915" cy="1811382"/>
            <a:chOff x="2668197" y="4405360"/>
            <a:chExt cx="3312043" cy="3160254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68197" y="4831542"/>
              <a:ext cx="1549198" cy="2734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865" y="5067300"/>
            <a:ext cx="2172567" cy="1409700"/>
            <a:chOff x="5791200" y="4148735"/>
            <a:chExt cx="2947987" cy="2616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itle 19"/>
          <p:cNvSpPr txBox="1">
            <a:spLocks/>
          </p:cNvSpPr>
          <p:nvPr/>
        </p:nvSpPr>
        <p:spPr>
          <a:xfrm>
            <a:off x="2813477" y="403592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Ngắn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itle 19"/>
          <p:cNvSpPr txBox="1">
            <a:spLocks/>
          </p:cNvSpPr>
          <p:nvPr/>
        </p:nvSpPr>
        <p:spPr>
          <a:xfrm>
            <a:off x="2784450" y="827935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</a:t>
            </a:r>
            <a:r>
              <a:rPr lang="vi-VN" sz="2400" b="1" dirty="0">
                <a:solidFill>
                  <a:srgbClr val="00B050"/>
                </a:solidFill>
              </a:rPr>
              <a:t>ước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6" name="Title 19"/>
          <p:cNvSpPr txBox="1">
            <a:spLocks/>
          </p:cNvSpPr>
          <p:nvPr/>
        </p:nvSpPr>
        <p:spPr>
          <a:xfrm>
            <a:off x="2819400" y="1234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Giống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3" name="Title 19"/>
          <p:cNvSpPr txBox="1">
            <a:spLocks/>
          </p:cNvSpPr>
          <p:nvPr/>
        </p:nvSpPr>
        <p:spPr>
          <a:xfrm>
            <a:off x="5261534" y="1861738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Chẳng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đi</a:t>
            </a:r>
            <a:r>
              <a:rPr lang="en-US" sz="2400" b="1" dirty="0">
                <a:solidFill>
                  <a:srgbClr val="00B050"/>
                </a:solidFill>
              </a:rPr>
              <a:t> đ</a:t>
            </a:r>
            <a:r>
              <a:rPr lang="vi-VN" sz="2400" b="1" dirty="0">
                <a:solidFill>
                  <a:srgbClr val="00B050"/>
                </a:solidFill>
              </a:rPr>
              <a:t>ược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5" name="Title 19"/>
          <p:cNvSpPr txBox="1">
            <a:spLocks/>
          </p:cNvSpPr>
          <p:nvPr/>
        </p:nvSpPr>
        <p:spPr>
          <a:xfrm>
            <a:off x="5191942" y="2265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Chỉ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đứng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im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thôi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6" name="Title 19"/>
          <p:cNvSpPr txBox="1">
            <a:spLocks/>
          </p:cNvSpPr>
          <p:nvPr/>
        </p:nvSpPr>
        <p:spPr>
          <a:xfrm>
            <a:off x="5295818" y="2709577"/>
            <a:ext cx="2146511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Tên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09600" y="5890195"/>
            <a:ext cx="762000" cy="739205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̂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6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3"/>
            </p:par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p an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33" grpId="0"/>
      <p:bldP spid="35" grpId="0"/>
      <p:bldP spid="3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758950"/>
            <a:ext cx="7162800" cy="38535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757121" y="2809827"/>
            <a:ext cx="2281117" cy="1615929"/>
            <a:chOff x="-142978" y="1679010"/>
            <a:chExt cx="3080312" cy="2658044"/>
          </a:xfrm>
        </p:grpSpPr>
        <p:sp>
          <p:nvSpPr>
            <p:cNvPr id="22" name="Rectangle 21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679" y="4585100"/>
            <a:ext cx="2237208" cy="1622871"/>
            <a:chOff x="5072449" y="1717632"/>
            <a:chExt cx="2916587" cy="2502223"/>
          </a:xfrm>
        </p:grpSpPr>
        <p:sp>
          <p:nvSpPr>
            <p:cNvPr id="26" name="Rectangle 2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072449" y="2166412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48862" y="3889608"/>
            <a:ext cx="2192915" cy="1567716"/>
            <a:chOff x="2668197" y="4405360"/>
            <a:chExt cx="3312043" cy="2735138"/>
          </a:xfrm>
        </p:grpSpPr>
        <p:sp>
          <p:nvSpPr>
            <p:cNvPr id="38" name="Rectangle 37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668197" y="4831541"/>
              <a:ext cx="1549198" cy="230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r>
                <a:rPr lang="en-US" b="1" dirty="0">
                  <a:solidFill>
                    <a:srgbClr val="7030A0"/>
                  </a:solidFill>
                </a:rPr>
                <a:t/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69927" y="1263032"/>
            <a:ext cx="2172567" cy="1409700"/>
            <a:chOff x="5791200" y="4148735"/>
            <a:chExt cx="2947987" cy="2616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itle 3"/>
          <p:cNvSpPr txBox="1">
            <a:spLocks/>
          </p:cNvSpPr>
          <p:nvPr/>
        </p:nvSpPr>
        <p:spPr>
          <a:xfrm>
            <a:off x="1828478" y="1295503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Cùng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828478" y="1662727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lăn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1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28478" y="2043339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trồng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772546" y="2777124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r>
              <a:rPr lang="en-US" sz="5400" b="1" dirty="0">
                <a:solidFill>
                  <a:srgbClr val="00B050"/>
                </a:solidFill>
              </a:rPr>
              <a:t/>
            </a:r>
            <a:br>
              <a:rPr lang="en-US" sz="5400" b="1" dirty="0">
                <a:solidFill>
                  <a:srgbClr val="00B05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8" name="Smiley Face 47"/>
          <p:cNvSpPr/>
          <p:nvPr/>
        </p:nvSpPr>
        <p:spPr>
          <a:xfrm>
            <a:off x="7608036" y="5106211"/>
            <a:ext cx="762000" cy="70222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̂́i Vuô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̂́i Cầ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C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̂́i Tru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p an 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hacTapAerobic-V.A-317115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612" y="3429000"/>
            <a:ext cx="738188" cy="738188"/>
          </a:xfrm>
        </p:spPr>
      </p:pic>
    </p:spTree>
    <p:extLst>
      <p:ext uri="{BB962C8B-B14F-4D97-AF65-F5344CB8AC3E}">
        <p14:creationId xmlns:p14="http://schemas.microsoft.com/office/powerpoint/2010/main" val="23266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604</TotalTime>
  <Words>163</Words>
  <Application>Microsoft Office PowerPoint</Application>
  <PresentationFormat>On-screen Show (4:3)</PresentationFormat>
  <Paragraphs>43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          Làm quen với toán                               Đề tài: Ôn khối cầu, khối trụ, khối vuông, khối chữ nhật                                    Lứa tuổi: Mẫu giáo lớn                                     Số lượng: 20 trẻ                                    Giáo viên: Lê Thị Ánh Ngọc </vt:lpstr>
      <vt:lpstr>Trò chơi 1: NHÀ THÔNG THÁI</vt:lpstr>
      <vt:lpstr>Câu 1: Trong các khối sau, khối nào là khối vuông? </vt:lpstr>
      <vt:lpstr>                 Câu 2: Khối gì có dạng tròn, có đường bao cong tròn và lăn được nhiều phía? </vt:lpstr>
      <vt:lpstr>Câu 3: Tôi có 6 mặt  </vt:lpstr>
      <vt:lpstr>Câu 4: Tôi có 2 mặt tròn,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A22</cp:lastModifiedBy>
  <cp:revision>59</cp:revision>
  <dcterms:created xsi:type="dcterms:W3CDTF">2017-10-18T09:55:45Z</dcterms:created>
  <dcterms:modified xsi:type="dcterms:W3CDTF">2024-05-04T02:18:17Z</dcterms:modified>
</cp:coreProperties>
</file>