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1"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246" y="1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3/6/2025</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CDC7989-4BB2-49D9-98D5-6E5D8928CF6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CDC7989-4BB2-49D9-98D5-6E5D8928CF6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3/6/2025</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018" y="1600200"/>
            <a:ext cx="4525963" cy="4525963"/>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36" y="-99392"/>
            <a:ext cx="9144000" cy="6858001"/>
          </a:xfrm>
          <a:prstGeom prst="rect">
            <a:avLst/>
          </a:prstGeom>
        </p:spPr>
      </p:pic>
      <p:sp>
        <p:nvSpPr>
          <p:cNvPr id="7" name="Rectangle 6"/>
          <p:cNvSpPr/>
          <p:nvPr/>
        </p:nvSpPr>
        <p:spPr>
          <a:xfrm>
            <a:off x="2286000" y="1720840"/>
            <a:ext cx="4572000" cy="2308324"/>
          </a:xfrm>
          <a:prstGeom prst="rect">
            <a:avLst/>
          </a:prstGeom>
        </p:spPr>
        <p:txBody>
          <a:bodyPr>
            <a:spAutoFit/>
          </a:bodyPr>
          <a:lstStyle/>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5-6 </a:t>
            </a:r>
            <a:r>
              <a:rPr lang="en-US"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9" name="TextBox 8"/>
          <p:cNvSpPr txBox="1"/>
          <p:nvPr/>
        </p:nvSpPr>
        <p:spPr>
          <a:xfrm>
            <a:off x="1907704" y="188640"/>
            <a:ext cx="5832648" cy="830997"/>
          </a:xfrm>
          <a:prstGeom prst="rect">
            <a:avLst/>
          </a:prstGeom>
          <a:no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UBND QUẬN LONG BIÊN</a:t>
            </a:r>
            <a:br>
              <a:rPr lang="en-US" sz="2400" b="1" dirty="0" smtClean="0">
                <a:solidFill>
                  <a:srgbClr val="FF0000"/>
                </a:solidFill>
                <a:latin typeface="Times New Roman" panose="02020603050405020304" pitchFamily="18" charset="0"/>
                <a:cs typeface="Times New Roman" panose="02020603050405020304" pitchFamily="18" charset="0"/>
              </a:rPr>
            </a:br>
            <a:r>
              <a:rPr lang="en-US" sz="2400" b="1" dirty="0" smtClean="0">
                <a:solidFill>
                  <a:srgbClr val="FF0000"/>
                </a:solidFill>
                <a:latin typeface="Times New Roman" panose="02020603050405020304" pitchFamily="18" charset="0"/>
                <a:cs typeface="Times New Roman" panose="02020603050405020304" pitchFamily="18" charset="0"/>
              </a:rPr>
              <a:t>TRƯỜNG MẦM NON </a:t>
            </a:r>
            <a:r>
              <a:rPr lang="en-US" sz="2400" b="1" dirty="0" smtClean="0">
                <a:solidFill>
                  <a:srgbClr val="FF0000"/>
                </a:solidFill>
                <a:latin typeface="Times New Roman" panose="02020603050405020304" pitchFamily="18" charset="0"/>
                <a:cs typeface="Times New Roman" panose="02020603050405020304" pitchFamily="18" charset="0"/>
              </a:rPr>
              <a:t>HOA SỮA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2722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smtClean="0">
                <a:solidFill>
                  <a:srgbClr val="FF0000"/>
                </a:solidFill>
                <a:latin typeface="Times New Roman" panose="02020603050405020304" pitchFamily="18" charset="0"/>
                <a:cs typeface="Times New Roman" panose="02020603050405020304" pitchFamily="18" charset="0"/>
              </a:rPr>
              <a:t>Trò</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chơi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theo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tín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hiệu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đèn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giao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smtClean="0">
                <a:solidFill>
                  <a:srgbClr val="C00000"/>
                </a:solidFill>
                <a:latin typeface="Times New Roman" panose="02020603050405020304" pitchFamily="18" charset="0"/>
                <a:cs typeface="Times New Roman" panose="02020603050405020304" pitchFamily="18" charset="0"/>
              </a:rPr>
              <a:t>Mục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yêu</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cầu</a:t>
            </a:r>
            <a:endParaRPr lang="en-US" sz="3200" dirty="0" smtClean="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smtClean="0">
                <a:solidFill>
                  <a:srgbClr val="C00000"/>
                </a:solidFill>
                <a:latin typeface="Times New Roman" panose="02020603050405020304" pitchFamily="18" charset="0"/>
                <a:cs typeface="Times New Roman" panose="02020603050405020304" pitchFamily="18" charset="0"/>
              </a:rPr>
              <a:t>Gây</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hứng</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nhớ</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đèn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281</TotalTime>
  <Words>142</Words>
  <Application>Microsoft Office PowerPoint</Application>
  <PresentationFormat>On-screen Show (4:3)</PresentationFormat>
  <Paragraphs>29</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HAIP</cp:lastModifiedBy>
  <cp:revision>22</cp:revision>
  <dcterms:created xsi:type="dcterms:W3CDTF">2017-11-13T02:24:17Z</dcterms:created>
  <dcterms:modified xsi:type="dcterms:W3CDTF">2025-03-06T02:22:40Z</dcterms:modified>
</cp:coreProperties>
</file>