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3" r:id="rId3"/>
    <p:sldId id="287" r:id="rId4"/>
    <p:sldId id="288" r:id="rId5"/>
    <p:sldId id="289" r:id="rId6"/>
    <p:sldId id="290" r:id="rId7"/>
    <p:sldId id="267" r:id="rId8"/>
    <p:sldId id="268" r:id="rId9"/>
    <p:sldId id="269" r:id="rId10"/>
    <p:sldId id="270" r:id="rId11"/>
    <p:sldId id="272" r:id="rId12"/>
    <p:sldId id="291" r:id="rId13"/>
    <p:sldId id="293" r:id="rId14"/>
    <p:sldId id="294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8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5665F-B045-40D7-98C1-C78450BB5EF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46839-DBE6-45B1-9D57-34092108F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3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9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7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1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7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7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0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7B3F-B41C-4F66-8195-0ECDDCA07EC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500" y="254000"/>
            <a:ext cx="901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0100" y="2721041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2100" y="3300303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ĐƯỜNG BỘ </a:t>
            </a:r>
          </a:p>
        </p:txBody>
      </p:sp>
    </p:spTree>
    <p:extLst>
      <p:ext uri="{BB962C8B-B14F-4D97-AF65-F5344CB8AC3E}">
        <p14:creationId xmlns:p14="http://schemas.microsoft.com/office/powerpoint/2010/main" val="4280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35"/>
            <a:ext cx="12192000" cy="6852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00" y="241300"/>
            <a:ext cx="755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39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llustration_art_of_children_E01-PSD-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9191" y="673963"/>
            <a:ext cx="7628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21731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5514"/>
            <a:ext cx="3192016" cy="25334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-4392"/>
            <a:ext cx="3189281" cy="2675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5950" y="2698195"/>
            <a:ext cx="377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120" y="269819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5" y="3360545"/>
            <a:ext cx="2535035" cy="2320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08743" y="59482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04" y="3219114"/>
            <a:ext cx="2552700" cy="2486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99667" y="5948211"/>
            <a:ext cx="489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5" y="300471"/>
            <a:ext cx="3546763" cy="2465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199" y="2884079"/>
            <a:ext cx="475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307" y="281998"/>
            <a:ext cx="3855938" cy="26020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9273" y="2884078"/>
            <a:ext cx="472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8" descr="Kết quả hình ảnh cho BIỂN BÁO giao nhau vơi đường sắ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03" y="3505534"/>
            <a:ext cx="3725718" cy="232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14522" y="6021289"/>
            <a:ext cx="453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5" descr="Kết quả hình ảnh cho biển báo đường có trẻ 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317" y="3711454"/>
            <a:ext cx="3801918" cy="211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19203" y="5826581"/>
            <a:ext cx="378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793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70"/>
            <a:ext cx="12192000" cy="6825030"/>
          </a:xfrm>
          <a:prstGeom prst="rect">
            <a:avLst/>
          </a:prstGeom>
        </p:spPr>
      </p:pic>
      <p:pic>
        <p:nvPicPr>
          <p:cNvPr id="7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1676" y="5517233"/>
            <a:ext cx="408428" cy="229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04" y="1439029"/>
            <a:ext cx="8028384" cy="4012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9696" y="47667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6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3300" y="1790700"/>
            <a:ext cx="7277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</a:t>
            </a:r>
          </a:p>
        </p:txBody>
      </p:sp>
    </p:spTree>
    <p:extLst>
      <p:ext uri="{BB962C8B-B14F-4D97-AF65-F5344CB8AC3E}">
        <p14:creationId xmlns:p14="http://schemas.microsoft.com/office/powerpoint/2010/main" val="14168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1291" y="2619452"/>
            <a:ext cx="517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595313" y="647354"/>
            <a:ext cx="78460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35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2783" y="332656"/>
            <a:ext cx="941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</p:spPr>
      </p:pic>
      <p:sp>
        <p:nvSpPr>
          <p:cNvPr id="4" name="TextBox 3"/>
          <p:cNvSpPr txBox="1"/>
          <p:nvPr/>
        </p:nvSpPr>
        <p:spPr>
          <a:xfrm>
            <a:off x="2666198" y="246029"/>
            <a:ext cx="984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01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207"/>
            <a:ext cx="9144000" cy="6835793"/>
          </a:xfrm>
        </p:spPr>
      </p:pic>
      <p:sp>
        <p:nvSpPr>
          <p:cNvPr id="5" name="TextBox 4"/>
          <p:cNvSpPr txBox="1"/>
          <p:nvPr/>
        </p:nvSpPr>
        <p:spPr>
          <a:xfrm>
            <a:off x="5425877" y="5982048"/>
            <a:ext cx="558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8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35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89350" y="5524500"/>
            <a:ext cx="48133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41750" y="5524500"/>
            <a:ext cx="450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86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24" y="358775"/>
            <a:ext cx="5124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14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8200" y="1513894"/>
            <a:ext cx="4597400" cy="3104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1513894"/>
            <a:ext cx="4673600" cy="310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6762" y="5142854"/>
            <a:ext cx="557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895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190</Words>
  <Application>Microsoft Office PowerPoint</Application>
  <PresentationFormat>Widescreen</PresentationFormat>
  <Paragraphs>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HAIP</cp:lastModifiedBy>
  <cp:revision>27</cp:revision>
  <dcterms:created xsi:type="dcterms:W3CDTF">2021-12-30T06:31:20Z</dcterms:created>
  <dcterms:modified xsi:type="dcterms:W3CDTF">2025-03-06T02:20:17Z</dcterms:modified>
</cp:coreProperties>
</file>