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>
            <a:extLst>
              <a:ext uri="{FF2B5EF4-FFF2-40B4-BE49-F238E27FC236}">
                <a16:creationId xmlns:a16="http://schemas.microsoft.com/office/drawing/2014/main" id="{E0BB3272-AA80-465C-8902-990F0BC9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BA6E7F61-F8D4-E266-2198-3F5AF767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47713"/>
            <a:ext cx="685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1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5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 </a:t>
            </a:r>
            <a:endParaRPr lang="vi-VN" altLang="en-US" sz="15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7">
            <a:extLst>
              <a:ext uri="{FF2B5EF4-FFF2-40B4-BE49-F238E27FC236}">
                <a16:creationId xmlns:a16="http://schemas.microsoft.com/office/drawing/2014/main" id="{F25C40C4-6D36-B39F-C537-A2B80B404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31986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Box 8">
            <a:extLst>
              <a:ext uri="{FF2B5EF4-FFF2-40B4-BE49-F238E27FC236}">
                <a16:creationId xmlns:a16="http://schemas.microsoft.com/office/drawing/2014/main" id="{4B3B3C0A-C527-C89F-9DC4-1D76AB51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68" y="2540123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vi-VN" alt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3078" name="TextBox 9">
            <a:extLst>
              <a:ext uri="{FF2B5EF4-FFF2-40B4-BE49-F238E27FC236}">
                <a16:creationId xmlns:a16="http://schemas.microsoft.com/office/drawing/2014/main" id="{21967F93-96A1-D08F-2579-0EA04F5F6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25" y="2909093"/>
            <a:ext cx="685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altLang="en-US" sz="15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PHƯƠNG TIỆN GIAO THÔNG ĐƯỜNG BỘ</a:t>
            </a:r>
          </a:p>
        </p:txBody>
      </p:sp>
      <p:sp>
        <p:nvSpPr>
          <p:cNvPr id="3079" name="TextBox 10">
            <a:extLst>
              <a:ext uri="{FF2B5EF4-FFF2-40B4-BE49-F238E27FC236}">
                <a16:creationId xmlns:a16="http://schemas.microsoft.com/office/drawing/2014/main" id="{78AE8634-9E4C-982C-FBAD-01D89EE1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1" y="3265174"/>
            <a:ext cx="685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  <a:endParaRPr lang="vi-VN" altLang="en-US" sz="15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57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819274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52262-830A-6B34-4840-1EAA192F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7010400" cy="4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chơi: 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Đó là xe gì?</a:t>
            </a: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Đó là xe gì?</a:t>
            </a: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Kết thúc:</a:t>
            </a:r>
          </a:p>
          <a:p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 hứng thú: </a:t>
            </a:r>
          </a:p>
          <a:p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1008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Quan sát, đàm thoại</a:t>
            </a: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170</Words>
  <Application>Microsoft Office PowerPoint</Application>
  <PresentationFormat>On-screen Show (4:3)</PresentationFormat>
  <Paragraphs>37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HAIP</cp:lastModifiedBy>
  <cp:revision>27</cp:revision>
  <dcterms:created xsi:type="dcterms:W3CDTF">2021-03-09T02:50:52Z</dcterms:created>
  <dcterms:modified xsi:type="dcterms:W3CDTF">2025-03-06T02:20:56Z</dcterms:modified>
</cp:coreProperties>
</file>