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2" r:id="rId3"/>
    <p:sldId id="263" r:id="rId4"/>
    <p:sldId id="264" r:id="rId5"/>
    <p:sldId id="265" r:id="rId6"/>
    <p:sldId id="266" r:id="rId7"/>
    <p:sldId id="267" r:id="rId8"/>
    <p:sldId id="268" r:id="rId9"/>
    <p:sldId id="269"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3" autoAdjust="0"/>
    <p:restoredTop sz="94660"/>
  </p:normalViewPr>
  <p:slideViewPr>
    <p:cSldViewPr snapToGrid="0">
      <p:cViewPr varScale="1">
        <p:scale>
          <a:sx n="65" d="100"/>
          <a:sy n="65" d="100"/>
        </p:scale>
        <p:origin x="66" y="51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D596F82B-CBCE-4BF9-B18E-82DB03F0233E}" type="datetimeFigureOut">
              <a:rPr lang="en-US" smtClean="0"/>
              <a:t>3/12/2025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3AB186C-D6DD-47F0-BDB4-160D38F30D1B}" type="slidenum">
              <a:rPr lang="en-US" smtClean="0"/>
              <a:t>‹#›</a:t>
            </a:fld>
            <a:endParaRPr lang="en-US"/>
          </a:p>
        </p:txBody>
      </p:sp>
    </p:spTree>
    <p:extLst>
      <p:ext uri="{BB962C8B-B14F-4D97-AF65-F5344CB8AC3E}">
        <p14:creationId xmlns:p14="http://schemas.microsoft.com/office/powerpoint/2010/main" val="111884566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596F82B-CBCE-4BF9-B18E-82DB03F0233E}" type="datetimeFigureOut">
              <a:rPr lang="en-US" smtClean="0"/>
              <a:t>3/12/2025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3AB186C-D6DD-47F0-BDB4-160D38F30D1B}" type="slidenum">
              <a:rPr lang="en-US" smtClean="0"/>
              <a:t>‹#›</a:t>
            </a:fld>
            <a:endParaRPr lang="en-US"/>
          </a:p>
        </p:txBody>
      </p:sp>
    </p:spTree>
    <p:extLst>
      <p:ext uri="{BB962C8B-B14F-4D97-AF65-F5344CB8AC3E}">
        <p14:creationId xmlns:p14="http://schemas.microsoft.com/office/powerpoint/2010/main" val="159534511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596F82B-CBCE-4BF9-B18E-82DB03F0233E}" type="datetimeFigureOut">
              <a:rPr lang="en-US" smtClean="0"/>
              <a:t>3/12/2025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3AB186C-D6DD-47F0-BDB4-160D38F30D1B}" type="slidenum">
              <a:rPr lang="en-US" smtClean="0"/>
              <a:t>‹#›</a:t>
            </a:fld>
            <a:endParaRPr lang="en-US"/>
          </a:p>
        </p:txBody>
      </p:sp>
    </p:spTree>
    <p:extLst>
      <p:ext uri="{BB962C8B-B14F-4D97-AF65-F5344CB8AC3E}">
        <p14:creationId xmlns:p14="http://schemas.microsoft.com/office/powerpoint/2010/main" val="23127953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596F82B-CBCE-4BF9-B18E-82DB03F0233E}" type="datetimeFigureOut">
              <a:rPr lang="en-US" smtClean="0"/>
              <a:t>3/12/2025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3AB186C-D6DD-47F0-BDB4-160D38F30D1B}" type="slidenum">
              <a:rPr lang="en-US" smtClean="0"/>
              <a:t>‹#›</a:t>
            </a:fld>
            <a:endParaRPr lang="en-US"/>
          </a:p>
        </p:txBody>
      </p:sp>
    </p:spTree>
    <p:extLst>
      <p:ext uri="{BB962C8B-B14F-4D97-AF65-F5344CB8AC3E}">
        <p14:creationId xmlns:p14="http://schemas.microsoft.com/office/powerpoint/2010/main" val="28097665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D596F82B-CBCE-4BF9-B18E-82DB03F0233E}" type="datetimeFigureOut">
              <a:rPr lang="en-US" smtClean="0"/>
              <a:t>3/12/2025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3AB186C-D6DD-47F0-BDB4-160D38F30D1B}" type="slidenum">
              <a:rPr lang="en-US" smtClean="0"/>
              <a:t>‹#›</a:t>
            </a:fld>
            <a:endParaRPr lang="en-US"/>
          </a:p>
        </p:txBody>
      </p:sp>
    </p:spTree>
    <p:extLst>
      <p:ext uri="{BB962C8B-B14F-4D97-AF65-F5344CB8AC3E}">
        <p14:creationId xmlns:p14="http://schemas.microsoft.com/office/powerpoint/2010/main" val="24077251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D596F82B-CBCE-4BF9-B18E-82DB03F0233E}" type="datetimeFigureOut">
              <a:rPr lang="en-US" smtClean="0"/>
              <a:t>3/12/2025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3AB186C-D6DD-47F0-BDB4-160D38F30D1B}" type="slidenum">
              <a:rPr lang="en-US" smtClean="0"/>
              <a:t>‹#›</a:t>
            </a:fld>
            <a:endParaRPr lang="en-US"/>
          </a:p>
        </p:txBody>
      </p:sp>
    </p:spTree>
    <p:extLst>
      <p:ext uri="{BB962C8B-B14F-4D97-AF65-F5344CB8AC3E}">
        <p14:creationId xmlns:p14="http://schemas.microsoft.com/office/powerpoint/2010/main" val="140384239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D596F82B-CBCE-4BF9-B18E-82DB03F0233E}" type="datetimeFigureOut">
              <a:rPr lang="en-US" smtClean="0"/>
              <a:t>3/12/2025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3AB186C-D6DD-47F0-BDB4-160D38F30D1B}" type="slidenum">
              <a:rPr lang="en-US" smtClean="0"/>
              <a:t>‹#›</a:t>
            </a:fld>
            <a:endParaRPr lang="en-US"/>
          </a:p>
        </p:txBody>
      </p:sp>
    </p:spTree>
    <p:extLst>
      <p:ext uri="{BB962C8B-B14F-4D97-AF65-F5344CB8AC3E}">
        <p14:creationId xmlns:p14="http://schemas.microsoft.com/office/powerpoint/2010/main" val="6523184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D596F82B-CBCE-4BF9-B18E-82DB03F0233E}" type="datetimeFigureOut">
              <a:rPr lang="en-US" smtClean="0"/>
              <a:t>3/12/2025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3AB186C-D6DD-47F0-BDB4-160D38F30D1B}" type="slidenum">
              <a:rPr lang="en-US" smtClean="0"/>
              <a:t>‹#›</a:t>
            </a:fld>
            <a:endParaRPr lang="en-US"/>
          </a:p>
        </p:txBody>
      </p:sp>
    </p:spTree>
    <p:extLst>
      <p:ext uri="{BB962C8B-B14F-4D97-AF65-F5344CB8AC3E}">
        <p14:creationId xmlns:p14="http://schemas.microsoft.com/office/powerpoint/2010/main" val="267315681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596F82B-CBCE-4BF9-B18E-82DB03F0233E}" type="datetimeFigureOut">
              <a:rPr lang="en-US" smtClean="0"/>
              <a:t>3/12/2025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3AB186C-D6DD-47F0-BDB4-160D38F30D1B}" type="slidenum">
              <a:rPr lang="en-US" smtClean="0"/>
              <a:t>‹#›</a:t>
            </a:fld>
            <a:endParaRPr lang="en-US"/>
          </a:p>
        </p:txBody>
      </p:sp>
    </p:spTree>
    <p:extLst>
      <p:ext uri="{BB962C8B-B14F-4D97-AF65-F5344CB8AC3E}">
        <p14:creationId xmlns:p14="http://schemas.microsoft.com/office/powerpoint/2010/main" val="8334873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D596F82B-CBCE-4BF9-B18E-82DB03F0233E}" type="datetimeFigureOut">
              <a:rPr lang="en-US" smtClean="0"/>
              <a:t>3/12/2025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3AB186C-D6DD-47F0-BDB4-160D38F30D1B}" type="slidenum">
              <a:rPr lang="en-US" smtClean="0"/>
              <a:t>‹#›</a:t>
            </a:fld>
            <a:endParaRPr lang="en-US"/>
          </a:p>
        </p:txBody>
      </p:sp>
    </p:spTree>
    <p:extLst>
      <p:ext uri="{BB962C8B-B14F-4D97-AF65-F5344CB8AC3E}">
        <p14:creationId xmlns:p14="http://schemas.microsoft.com/office/powerpoint/2010/main" val="271929790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D596F82B-CBCE-4BF9-B18E-82DB03F0233E}" type="datetimeFigureOut">
              <a:rPr lang="en-US" smtClean="0"/>
              <a:t>3/12/2025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3AB186C-D6DD-47F0-BDB4-160D38F30D1B}" type="slidenum">
              <a:rPr lang="en-US" smtClean="0"/>
              <a:t>‹#›</a:t>
            </a:fld>
            <a:endParaRPr lang="en-US"/>
          </a:p>
        </p:txBody>
      </p:sp>
    </p:spTree>
    <p:extLst>
      <p:ext uri="{BB962C8B-B14F-4D97-AF65-F5344CB8AC3E}">
        <p14:creationId xmlns:p14="http://schemas.microsoft.com/office/powerpoint/2010/main" val="13516662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t="-16000" b="-16000"/>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596F82B-CBCE-4BF9-B18E-82DB03F0233E}" type="datetimeFigureOut">
              <a:rPr lang="en-US" smtClean="0"/>
              <a:t>3/12/2025</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3AB186C-D6DD-47F0-BDB4-160D38F30D1B}" type="slidenum">
              <a:rPr lang="en-US" smtClean="0"/>
              <a:t>‹#›</a:t>
            </a:fld>
            <a:endParaRPr lang="en-US"/>
          </a:p>
        </p:txBody>
      </p:sp>
    </p:spTree>
    <p:extLst>
      <p:ext uri="{BB962C8B-B14F-4D97-AF65-F5344CB8AC3E}">
        <p14:creationId xmlns:p14="http://schemas.microsoft.com/office/powerpoint/2010/main" val="234575120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09251" y="352044"/>
            <a:ext cx="8435926" cy="214068"/>
          </a:xfrm>
        </p:spPr>
        <p:txBody>
          <a:bodyPr>
            <a:normAutofit fontScale="90000"/>
          </a:bodyPr>
          <a:lstStyle/>
          <a:p>
            <a:r>
              <a:rPr lang="en-US" sz="1600" b="1" dirty="0" smtClean="0">
                <a:solidFill>
                  <a:schemeClr val="accent1">
                    <a:lumMod val="75000"/>
                  </a:schemeClr>
                </a:solidFill>
                <a:latin typeface="Times New Roman" panose="02020603050405020304" pitchFamily="18" charset="0"/>
                <a:cs typeface="Times New Roman" panose="02020603050405020304" pitchFamily="18" charset="0"/>
              </a:rPr>
              <a:t>PHÒNG GD&amp;ĐT QUẬN LONG BIÊN</a:t>
            </a:r>
            <a:br>
              <a:rPr lang="en-US" sz="1600" b="1" dirty="0" smtClean="0">
                <a:solidFill>
                  <a:schemeClr val="accent1">
                    <a:lumMod val="75000"/>
                  </a:schemeClr>
                </a:solidFill>
                <a:latin typeface="Times New Roman" panose="02020603050405020304" pitchFamily="18" charset="0"/>
                <a:cs typeface="Times New Roman" panose="02020603050405020304" pitchFamily="18" charset="0"/>
              </a:rPr>
            </a:br>
            <a:r>
              <a:rPr lang="en-US" sz="1600" b="1" dirty="0" smtClean="0">
                <a:solidFill>
                  <a:schemeClr val="accent1">
                    <a:lumMod val="75000"/>
                  </a:schemeClr>
                </a:solidFill>
                <a:latin typeface="Times New Roman" panose="02020603050405020304" pitchFamily="18" charset="0"/>
                <a:cs typeface="Times New Roman" panose="02020603050405020304" pitchFamily="18" charset="0"/>
              </a:rPr>
              <a:t>TRƯỜNG MẦM NON HOA SỮA</a:t>
            </a:r>
            <a:endParaRPr lang="en-US" sz="1600" b="1" dirty="0">
              <a:solidFill>
                <a:schemeClr val="accent1">
                  <a:lumMod val="75000"/>
                </a:schemeClr>
              </a:solidFill>
              <a:latin typeface="Times New Roman" panose="02020603050405020304" pitchFamily="18" charset="0"/>
              <a:cs typeface="Times New Roman" panose="02020603050405020304" pitchFamily="18" charset="0"/>
            </a:endParaRPr>
          </a:p>
        </p:txBody>
      </p:sp>
      <p:sp>
        <p:nvSpPr>
          <p:cNvPr id="3" name="Subtitle 2"/>
          <p:cNvSpPr>
            <a:spLocks noGrp="1"/>
          </p:cNvSpPr>
          <p:nvPr>
            <p:ph type="subTitle" idx="1"/>
          </p:nvPr>
        </p:nvSpPr>
        <p:spPr>
          <a:xfrm>
            <a:off x="4051494" y="1590358"/>
            <a:ext cx="6768905" cy="1655762"/>
          </a:xfrm>
        </p:spPr>
        <p:txBody>
          <a:bodyPr>
            <a:noAutofit/>
          </a:bodyPr>
          <a:lstStyle/>
          <a:p>
            <a:pPr algn="l"/>
            <a:r>
              <a:rPr lang="en-US" sz="1800" b="1" dirty="0" err="1" smtClean="0">
                <a:solidFill>
                  <a:srgbClr val="00B050"/>
                </a:solidFill>
                <a:latin typeface="Times New Roman" panose="02020603050405020304" pitchFamily="18" charset="0"/>
                <a:cs typeface="Times New Roman" panose="02020603050405020304" pitchFamily="18" charset="0"/>
              </a:rPr>
              <a:t>Đề</a:t>
            </a:r>
            <a:r>
              <a:rPr lang="en-US" sz="1800" b="1" dirty="0" smtClean="0">
                <a:solidFill>
                  <a:srgbClr val="00B050"/>
                </a:solidFill>
                <a:latin typeface="Times New Roman" panose="02020603050405020304" pitchFamily="18" charset="0"/>
                <a:cs typeface="Times New Roman" panose="02020603050405020304" pitchFamily="18" charset="0"/>
              </a:rPr>
              <a:t> </a:t>
            </a:r>
            <a:r>
              <a:rPr lang="en-US" sz="1800" b="1" dirty="0" err="1" smtClean="0">
                <a:solidFill>
                  <a:srgbClr val="00B050"/>
                </a:solidFill>
                <a:latin typeface="Times New Roman" panose="02020603050405020304" pitchFamily="18" charset="0"/>
                <a:cs typeface="Times New Roman" panose="02020603050405020304" pitchFamily="18" charset="0"/>
              </a:rPr>
              <a:t>tài</a:t>
            </a:r>
            <a:r>
              <a:rPr lang="en-US" sz="1800" b="1" dirty="0" smtClean="0">
                <a:solidFill>
                  <a:srgbClr val="00B050"/>
                </a:solidFill>
                <a:latin typeface="Times New Roman" panose="02020603050405020304" pitchFamily="18" charset="0"/>
                <a:cs typeface="Times New Roman" panose="02020603050405020304" pitchFamily="18" charset="0"/>
              </a:rPr>
              <a:t>: </a:t>
            </a:r>
            <a:r>
              <a:rPr lang="en-US" sz="1800" b="1" dirty="0" err="1" smtClean="0">
                <a:solidFill>
                  <a:srgbClr val="00B050"/>
                </a:solidFill>
                <a:latin typeface="Times New Roman" panose="02020603050405020304" pitchFamily="18" charset="0"/>
                <a:cs typeface="Times New Roman" panose="02020603050405020304" pitchFamily="18" charset="0"/>
              </a:rPr>
              <a:t>Cảm</a:t>
            </a:r>
            <a:r>
              <a:rPr lang="en-US" sz="1800" b="1" dirty="0" smtClean="0">
                <a:solidFill>
                  <a:srgbClr val="00B050"/>
                </a:solidFill>
                <a:latin typeface="Times New Roman" panose="02020603050405020304" pitchFamily="18" charset="0"/>
                <a:cs typeface="Times New Roman" panose="02020603050405020304" pitchFamily="18" charset="0"/>
              </a:rPr>
              <a:t> </a:t>
            </a:r>
            <a:r>
              <a:rPr lang="en-US" sz="1800" b="1" dirty="0" err="1" smtClean="0">
                <a:solidFill>
                  <a:srgbClr val="00B050"/>
                </a:solidFill>
                <a:latin typeface="Times New Roman" panose="02020603050405020304" pitchFamily="18" charset="0"/>
                <a:cs typeface="Times New Roman" panose="02020603050405020304" pitchFamily="18" charset="0"/>
              </a:rPr>
              <a:t>ơn</a:t>
            </a:r>
            <a:r>
              <a:rPr lang="en-US" sz="1800" b="1" dirty="0" smtClean="0">
                <a:solidFill>
                  <a:srgbClr val="00B050"/>
                </a:solidFill>
                <a:latin typeface="Times New Roman" panose="02020603050405020304" pitchFamily="18" charset="0"/>
                <a:cs typeface="Times New Roman" panose="02020603050405020304" pitchFamily="18" charset="0"/>
              </a:rPr>
              <a:t>, </a:t>
            </a:r>
            <a:r>
              <a:rPr lang="en-US" sz="1800" b="1" dirty="0" err="1" smtClean="0">
                <a:solidFill>
                  <a:srgbClr val="00B050"/>
                </a:solidFill>
                <a:latin typeface="Times New Roman" panose="02020603050405020304" pitchFamily="18" charset="0"/>
                <a:cs typeface="Times New Roman" panose="02020603050405020304" pitchFamily="18" charset="0"/>
              </a:rPr>
              <a:t>xin</a:t>
            </a:r>
            <a:r>
              <a:rPr lang="en-US" sz="1800" b="1" dirty="0" smtClean="0">
                <a:solidFill>
                  <a:srgbClr val="00B050"/>
                </a:solidFill>
                <a:latin typeface="Times New Roman" panose="02020603050405020304" pitchFamily="18" charset="0"/>
                <a:cs typeface="Times New Roman" panose="02020603050405020304" pitchFamily="18" charset="0"/>
              </a:rPr>
              <a:t> </a:t>
            </a:r>
            <a:r>
              <a:rPr lang="en-US" sz="1800" b="1" dirty="0" err="1" smtClean="0">
                <a:solidFill>
                  <a:srgbClr val="00B050"/>
                </a:solidFill>
                <a:latin typeface="Times New Roman" panose="02020603050405020304" pitchFamily="18" charset="0"/>
                <a:cs typeface="Times New Roman" panose="02020603050405020304" pitchFamily="18" charset="0"/>
              </a:rPr>
              <a:t>lỗi</a:t>
            </a:r>
            <a:r>
              <a:rPr lang="en-US" sz="1800" b="1" dirty="0" smtClean="0">
                <a:solidFill>
                  <a:srgbClr val="00B050"/>
                </a:solidFill>
                <a:latin typeface="Times New Roman" panose="02020603050405020304" pitchFamily="18" charset="0"/>
                <a:cs typeface="Times New Roman" panose="02020603050405020304" pitchFamily="18" charset="0"/>
              </a:rPr>
              <a:t> (</a:t>
            </a:r>
            <a:r>
              <a:rPr lang="en-US" sz="1800" b="1" dirty="0" err="1" smtClean="0">
                <a:solidFill>
                  <a:srgbClr val="00B050"/>
                </a:solidFill>
                <a:latin typeface="Times New Roman" panose="02020603050405020304" pitchFamily="18" charset="0"/>
                <a:cs typeface="Times New Roman" panose="02020603050405020304" pitchFamily="18" charset="0"/>
              </a:rPr>
              <a:t>Giá</a:t>
            </a:r>
            <a:r>
              <a:rPr lang="en-US" sz="1800" b="1" dirty="0" smtClean="0">
                <a:solidFill>
                  <a:srgbClr val="00B050"/>
                </a:solidFill>
                <a:latin typeface="Times New Roman" panose="02020603050405020304" pitchFamily="18" charset="0"/>
                <a:cs typeface="Times New Roman" panose="02020603050405020304" pitchFamily="18" charset="0"/>
              </a:rPr>
              <a:t> </a:t>
            </a:r>
            <a:r>
              <a:rPr lang="en-US" sz="1800" b="1" dirty="0" err="1" smtClean="0">
                <a:solidFill>
                  <a:srgbClr val="00B050"/>
                </a:solidFill>
                <a:latin typeface="Times New Roman" panose="02020603050405020304" pitchFamily="18" charset="0"/>
                <a:cs typeface="Times New Roman" panose="02020603050405020304" pitchFamily="18" charset="0"/>
              </a:rPr>
              <a:t>trị</a:t>
            </a:r>
            <a:r>
              <a:rPr lang="en-US" sz="1800" b="1" dirty="0" smtClean="0">
                <a:solidFill>
                  <a:srgbClr val="00B050"/>
                </a:solidFill>
                <a:latin typeface="Times New Roman" panose="02020603050405020304" pitchFamily="18" charset="0"/>
                <a:cs typeface="Times New Roman" panose="02020603050405020304" pitchFamily="18" charset="0"/>
              </a:rPr>
              <a:t> </a:t>
            </a:r>
            <a:r>
              <a:rPr lang="en-US" sz="1800" b="1" dirty="0" err="1" smtClean="0">
                <a:solidFill>
                  <a:srgbClr val="00B050"/>
                </a:solidFill>
                <a:latin typeface="Times New Roman" panose="02020603050405020304" pitchFamily="18" charset="0"/>
                <a:cs typeface="Times New Roman" panose="02020603050405020304" pitchFamily="18" charset="0"/>
              </a:rPr>
              <a:t>sống</a:t>
            </a:r>
            <a:r>
              <a:rPr lang="en-US" sz="1800" b="1" dirty="0" smtClean="0">
                <a:solidFill>
                  <a:srgbClr val="00B050"/>
                </a:solidFill>
                <a:latin typeface="Times New Roman" panose="02020603050405020304" pitchFamily="18" charset="0"/>
                <a:cs typeface="Times New Roman" panose="02020603050405020304" pitchFamily="18" charset="0"/>
              </a:rPr>
              <a:t> </a:t>
            </a:r>
            <a:r>
              <a:rPr lang="en-US" sz="1800" b="1" dirty="0" err="1" smtClean="0">
                <a:solidFill>
                  <a:srgbClr val="00B050"/>
                </a:solidFill>
                <a:latin typeface="Times New Roman" panose="02020603050405020304" pitchFamily="18" charset="0"/>
                <a:cs typeface="Times New Roman" panose="02020603050405020304" pitchFamily="18" charset="0"/>
              </a:rPr>
              <a:t>khoan</a:t>
            </a:r>
            <a:r>
              <a:rPr lang="en-US" sz="1800" b="1" dirty="0" smtClean="0">
                <a:solidFill>
                  <a:srgbClr val="00B050"/>
                </a:solidFill>
                <a:latin typeface="Times New Roman" panose="02020603050405020304" pitchFamily="18" charset="0"/>
                <a:cs typeface="Times New Roman" panose="02020603050405020304" pitchFamily="18" charset="0"/>
              </a:rPr>
              <a:t> dung)</a:t>
            </a:r>
          </a:p>
          <a:p>
            <a:pPr algn="l"/>
            <a:r>
              <a:rPr lang="en-US" sz="1800" b="1" dirty="0" err="1" smtClean="0">
                <a:solidFill>
                  <a:srgbClr val="00B050"/>
                </a:solidFill>
                <a:latin typeface="Times New Roman" panose="02020603050405020304" pitchFamily="18" charset="0"/>
                <a:cs typeface="Times New Roman" panose="02020603050405020304" pitchFamily="18" charset="0"/>
              </a:rPr>
              <a:t>Lứa</a:t>
            </a:r>
            <a:r>
              <a:rPr lang="en-US" sz="1800" b="1" dirty="0" smtClean="0">
                <a:solidFill>
                  <a:srgbClr val="00B050"/>
                </a:solidFill>
                <a:latin typeface="Times New Roman" panose="02020603050405020304" pitchFamily="18" charset="0"/>
                <a:cs typeface="Times New Roman" panose="02020603050405020304" pitchFamily="18" charset="0"/>
              </a:rPr>
              <a:t> </a:t>
            </a:r>
            <a:r>
              <a:rPr lang="en-US" sz="1800" b="1" dirty="0" err="1" smtClean="0">
                <a:solidFill>
                  <a:srgbClr val="00B050"/>
                </a:solidFill>
                <a:latin typeface="Times New Roman" panose="02020603050405020304" pitchFamily="18" charset="0"/>
                <a:cs typeface="Times New Roman" panose="02020603050405020304" pitchFamily="18" charset="0"/>
              </a:rPr>
              <a:t>tuổi</a:t>
            </a:r>
            <a:r>
              <a:rPr lang="en-US" sz="1800" b="1" dirty="0" smtClean="0">
                <a:solidFill>
                  <a:srgbClr val="00B050"/>
                </a:solidFill>
                <a:latin typeface="Times New Roman" panose="02020603050405020304" pitchFamily="18" charset="0"/>
                <a:cs typeface="Times New Roman" panose="02020603050405020304" pitchFamily="18" charset="0"/>
              </a:rPr>
              <a:t>: </a:t>
            </a:r>
            <a:r>
              <a:rPr lang="en-US" sz="1800" b="1" dirty="0" err="1" smtClean="0">
                <a:solidFill>
                  <a:srgbClr val="00B050"/>
                </a:solidFill>
                <a:latin typeface="Times New Roman" panose="02020603050405020304" pitchFamily="18" charset="0"/>
                <a:cs typeface="Times New Roman" panose="02020603050405020304" pitchFamily="18" charset="0"/>
              </a:rPr>
              <a:t>Mẫu</a:t>
            </a:r>
            <a:r>
              <a:rPr lang="en-US" sz="1800" b="1" dirty="0" smtClean="0">
                <a:solidFill>
                  <a:srgbClr val="00B050"/>
                </a:solidFill>
                <a:latin typeface="Times New Roman" panose="02020603050405020304" pitchFamily="18" charset="0"/>
                <a:cs typeface="Times New Roman" panose="02020603050405020304" pitchFamily="18" charset="0"/>
              </a:rPr>
              <a:t> </a:t>
            </a:r>
            <a:r>
              <a:rPr lang="en-US" sz="1800" b="1" dirty="0" err="1" smtClean="0">
                <a:solidFill>
                  <a:srgbClr val="00B050"/>
                </a:solidFill>
                <a:latin typeface="Times New Roman" panose="02020603050405020304" pitchFamily="18" charset="0"/>
                <a:cs typeface="Times New Roman" panose="02020603050405020304" pitchFamily="18" charset="0"/>
              </a:rPr>
              <a:t>giáo</a:t>
            </a:r>
            <a:r>
              <a:rPr lang="en-US" sz="1800" b="1" dirty="0" smtClean="0">
                <a:solidFill>
                  <a:srgbClr val="00B050"/>
                </a:solidFill>
                <a:latin typeface="Times New Roman" panose="02020603050405020304" pitchFamily="18" charset="0"/>
                <a:cs typeface="Times New Roman" panose="02020603050405020304" pitchFamily="18" charset="0"/>
              </a:rPr>
              <a:t> </a:t>
            </a:r>
            <a:r>
              <a:rPr lang="en-US" sz="1800" b="1" dirty="0" err="1" smtClean="0">
                <a:solidFill>
                  <a:srgbClr val="00B050"/>
                </a:solidFill>
                <a:latin typeface="Times New Roman" panose="02020603050405020304" pitchFamily="18" charset="0"/>
                <a:cs typeface="Times New Roman" panose="02020603050405020304" pitchFamily="18" charset="0"/>
              </a:rPr>
              <a:t>lớn</a:t>
            </a:r>
            <a:r>
              <a:rPr lang="en-US" sz="1800" b="1" dirty="0" smtClean="0">
                <a:solidFill>
                  <a:srgbClr val="00B050"/>
                </a:solidFill>
                <a:latin typeface="Times New Roman" panose="02020603050405020304" pitchFamily="18" charset="0"/>
                <a:cs typeface="Times New Roman" panose="02020603050405020304" pitchFamily="18" charset="0"/>
              </a:rPr>
              <a:t> (5-6 </a:t>
            </a:r>
            <a:r>
              <a:rPr lang="en-US" sz="1800" b="1" dirty="0" err="1" smtClean="0">
                <a:solidFill>
                  <a:srgbClr val="00B050"/>
                </a:solidFill>
                <a:latin typeface="Times New Roman" panose="02020603050405020304" pitchFamily="18" charset="0"/>
                <a:cs typeface="Times New Roman" panose="02020603050405020304" pitchFamily="18" charset="0"/>
              </a:rPr>
              <a:t>tuổi</a:t>
            </a:r>
            <a:r>
              <a:rPr lang="en-US" sz="1800" b="1" dirty="0" smtClean="0">
                <a:solidFill>
                  <a:srgbClr val="00B050"/>
                </a:solidFill>
                <a:latin typeface="Times New Roman" panose="02020603050405020304" pitchFamily="18" charset="0"/>
                <a:cs typeface="Times New Roman" panose="02020603050405020304" pitchFamily="18" charset="0"/>
              </a:rPr>
              <a:t>)</a:t>
            </a:r>
          </a:p>
        </p:txBody>
      </p:sp>
      <p:sp>
        <p:nvSpPr>
          <p:cNvPr id="4" name="TextBox 3"/>
          <p:cNvSpPr txBox="1"/>
          <p:nvPr/>
        </p:nvSpPr>
        <p:spPr>
          <a:xfrm>
            <a:off x="2546253" y="1069144"/>
            <a:ext cx="6781793" cy="400110"/>
          </a:xfrm>
          <a:prstGeom prst="rect">
            <a:avLst/>
          </a:prstGeom>
          <a:noFill/>
        </p:spPr>
        <p:txBody>
          <a:bodyPr wrap="none" rtlCol="0">
            <a:spAutoFit/>
          </a:bodyPr>
          <a:lstStyle/>
          <a:p>
            <a:r>
              <a:rPr lang="en-US" sz="2000" b="1" dirty="0" smtClean="0">
                <a:solidFill>
                  <a:srgbClr val="FF0000"/>
                </a:solidFill>
                <a:latin typeface="Times New Roman" panose="02020603050405020304" pitchFamily="18" charset="0"/>
                <a:cs typeface="Times New Roman" panose="02020603050405020304" pitchFamily="18" charset="0"/>
              </a:rPr>
              <a:t>LĨNH VỰC PHÁT TRIỂN TÌNH CẢM KỸ NĂNG XÃ HỘI</a:t>
            </a:r>
            <a:endParaRPr lang="en-US" sz="2000" b="1" dirty="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9220446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rot="10800000" flipV="1">
            <a:off x="2818228" y="204446"/>
            <a:ext cx="5875606" cy="780291"/>
          </a:xfrm>
        </p:spPr>
        <p:txBody>
          <a:bodyPr>
            <a:normAutofit/>
          </a:bodyPr>
          <a:lstStyle/>
          <a:p>
            <a:r>
              <a:rPr lang="en-US" sz="2400" dirty="0" err="1" smtClean="0">
                <a:solidFill>
                  <a:srgbClr val="FF0000"/>
                </a:solidFill>
                <a:latin typeface="Times New Roman" panose="02020603050405020304" pitchFamily="18" charset="0"/>
                <a:cs typeface="Times New Roman" panose="02020603050405020304" pitchFamily="18" charset="0"/>
              </a:rPr>
              <a:t>Tình</a:t>
            </a:r>
            <a:r>
              <a:rPr lang="en-US" sz="2400" dirty="0" smtClean="0">
                <a:solidFill>
                  <a:srgbClr val="FF0000"/>
                </a:solidFill>
                <a:latin typeface="Times New Roman" panose="02020603050405020304" pitchFamily="18" charset="0"/>
                <a:cs typeface="Times New Roman" panose="02020603050405020304" pitchFamily="18" charset="0"/>
              </a:rPr>
              <a:t> </a:t>
            </a:r>
            <a:r>
              <a:rPr lang="en-US" sz="2400" dirty="0" err="1" smtClean="0">
                <a:solidFill>
                  <a:srgbClr val="FF0000"/>
                </a:solidFill>
                <a:latin typeface="Times New Roman" panose="02020603050405020304" pitchFamily="18" charset="0"/>
                <a:cs typeface="Times New Roman" panose="02020603050405020304" pitchFamily="18" charset="0"/>
              </a:rPr>
              <a:t>huống</a:t>
            </a:r>
            <a:r>
              <a:rPr lang="en-US" sz="2400" dirty="0" smtClean="0">
                <a:solidFill>
                  <a:srgbClr val="FF0000"/>
                </a:solidFill>
                <a:latin typeface="Times New Roman" panose="02020603050405020304" pitchFamily="18" charset="0"/>
                <a:cs typeface="Times New Roman" panose="02020603050405020304" pitchFamily="18" charset="0"/>
              </a:rPr>
              <a:t>: </a:t>
            </a:r>
            <a:r>
              <a:rPr lang="en-US" sz="2400" dirty="0" err="1" smtClean="0">
                <a:solidFill>
                  <a:srgbClr val="FF0000"/>
                </a:solidFill>
                <a:latin typeface="Times New Roman" panose="02020603050405020304" pitchFamily="18" charset="0"/>
                <a:cs typeface="Times New Roman" panose="02020603050405020304" pitchFamily="18" charset="0"/>
              </a:rPr>
              <a:t>Bạn</a:t>
            </a:r>
            <a:r>
              <a:rPr lang="en-US" sz="2400" dirty="0" smtClean="0">
                <a:solidFill>
                  <a:srgbClr val="FF0000"/>
                </a:solidFill>
                <a:latin typeface="Times New Roman" panose="02020603050405020304" pitchFamily="18" charset="0"/>
                <a:cs typeface="Times New Roman" panose="02020603050405020304" pitchFamily="18" charset="0"/>
              </a:rPr>
              <a:t> </a:t>
            </a:r>
            <a:r>
              <a:rPr lang="en-US" sz="2400" dirty="0" err="1" smtClean="0">
                <a:solidFill>
                  <a:srgbClr val="FF0000"/>
                </a:solidFill>
                <a:latin typeface="Times New Roman" panose="02020603050405020304" pitchFamily="18" charset="0"/>
                <a:cs typeface="Times New Roman" panose="02020603050405020304" pitchFamily="18" charset="0"/>
              </a:rPr>
              <a:t>Tý</a:t>
            </a:r>
            <a:r>
              <a:rPr lang="en-US" sz="2400" dirty="0" smtClean="0">
                <a:solidFill>
                  <a:srgbClr val="FF0000"/>
                </a:solidFill>
                <a:latin typeface="Times New Roman" panose="02020603050405020304" pitchFamily="18" charset="0"/>
                <a:cs typeface="Times New Roman" panose="02020603050405020304" pitchFamily="18" charset="0"/>
              </a:rPr>
              <a:t>, </a:t>
            </a:r>
            <a:r>
              <a:rPr lang="en-US" sz="2400" dirty="0" err="1" smtClean="0">
                <a:solidFill>
                  <a:srgbClr val="FF0000"/>
                </a:solidFill>
                <a:latin typeface="Times New Roman" panose="02020603050405020304" pitchFamily="18" charset="0"/>
                <a:cs typeface="Times New Roman" panose="02020603050405020304" pitchFamily="18" charset="0"/>
              </a:rPr>
              <a:t>được</a:t>
            </a:r>
            <a:r>
              <a:rPr lang="en-US" sz="2400" dirty="0" smtClean="0">
                <a:solidFill>
                  <a:srgbClr val="FF0000"/>
                </a:solidFill>
                <a:latin typeface="Times New Roman" panose="02020603050405020304" pitchFamily="18" charset="0"/>
                <a:cs typeface="Times New Roman" panose="02020603050405020304" pitchFamily="18" charset="0"/>
              </a:rPr>
              <a:t> </a:t>
            </a:r>
            <a:r>
              <a:rPr lang="en-US" sz="2400" dirty="0" err="1" smtClean="0">
                <a:solidFill>
                  <a:srgbClr val="FF0000"/>
                </a:solidFill>
                <a:latin typeface="Times New Roman" panose="02020603050405020304" pitchFamily="18" charset="0"/>
                <a:cs typeface="Times New Roman" panose="02020603050405020304" pitchFamily="18" charset="0"/>
              </a:rPr>
              <a:t>cô</a:t>
            </a:r>
            <a:r>
              <a:rPr lang="en-US" sz="2400" dirty="0" smtClean="0">
                <a:solidFill>
                  <a:srgbClr val="FF0000"/>
                </a:solidFill>
                <a:latin typeface="Times New Roman" panose="02020603050405020304" pitchFamily="18" charset="0"/>
                <a:cs typeface="Times New Roman" panose="02020603050405020304" pitchFamily="18" charset="0"/>
              </a:rPr>
              <a:t> Lan, </a:t>
            </a:r>
            <a:r>
              <a:rPr lang="en-US" sz="2400" dirty="0" err="1" smtClean="0">
                <a:solidFill>
                  <a:srgbClr val="FF0000"/>
                </a:solidFill>
                <a:latin typeface="Times New Roman" panose="02020603050405020304" pitchFamily="18" charset="0"/>
                <a:cs typeface="Times New Roman" panose="02020603050405020304" pitchFamily="18" charset="0"/>
              </a:rPr>
              <a:t>bạn</a:t>
            </a:r>
            <a:r>
              <a:rPr lang="en-US" sz="2400" dirty="0" smtClean="0">
                <a:solidFill>
                  <a:srgbClr val="FF0000"/>
                </a:solidFill>
                <a:latin typeface="Times New Roman" panose="02020603050405020304" pitchFamily="18" charset="0"/>
                <a:cs typeface="Times New Roman" panose="02020603050405020304" pitchFamily="18" charset="0"/>
              </a:rPr>
              <a:t> </a:t>
            </a:r>
            <a:r>
              <a:rPr lang="en-US" sz="2400" dirty="0" err="1" smtClean="0">
                <a:solidFill>
                  <a:srgbClr val="FF0000"/>
                </a:solidFill>
                <a:latin typeface="Times New Roman" panose="02020603050405020304" pitchFamily="18" charset="0"/>
                <a:cs typeface="Times New Roman" panose="02020603050405020304" pitchFamily="18" charset="0"/>
              </a:rPr>
              <a:t>của</a:t>
            </a:r>
            <a:r>
              <a:rPr lang="en-US" sz="2400" dirty="0" smtClean="0">
                <a:solidFill>
                  <a:srgbClr val="FF0000"/>
                </a:solidFill>
                <a:latin typeface="Times New Roman" panose="02020603050405020304" pitchFamily="18" charset="0"/>
                <a:cs typeface="Times New Roman" panose="02020603050405020304" pitchFamily="18" charset="0"/>
              </a:rPr>
              <a:t> </a:t>
            </a:r>
            <a:r>
              <a:rPr lang="en-US" sz="2400" dirty="0" err="1" smtClean="0">
                <a:solidFill>
                  <a:srgbClr val="FF0000"/>
                </a:solidFill>
                <a:latin typeface="Times New Roman" panose="02020603050405020304" pitchFamily="18" charset="0"/>
                <a:cs typeface="Times New Roman" panose="02020603050405020304" pitchFamily="18" charset="0"/>
              </a:rPr>
              <a:t>mẹ</a:t>
            </a:r>
            <a:r>
              <a:rPr lang="en-US" sz="2400" dirty="0" smtClean="0">
                <a:solidFill>
                  <a:srgbClr val="FF0000"/>
                </a:solidFill>
                <a:latin typeface="Times New Roman" panose="02020603050405020304" pitchFamily="18" charset="0"/>
                <a:cs typeface="Times New Roman" panose="02020603050405020304" pitchFamily="18" charset="0"/>
              </a:rPr>
              <a:t> </a:t>
            </a:r>
            <a:r>
              <a:rPr lang="en-US" sz="2400" dirty="0" err="1" smtClean="0">
                <a:solidFill>
                  <a:srgbClr val="FF0000"/>
                </a:solidFill>
                <a:latin typeface="Times New Roman" panose="02020603050405020304" pitchFamily="18" charset="0"/>
                <a:cs typeface="Times New Roman" panose="02020603050405020304" pitchFamily="18" charset="0"/>
              </a:rPr>
              <a:t>tặng</a:t>
            </a:r>
            <a:r>
              <a:rPr lang="en-US" sz="2400" dirty="0" smtClean="0">
                <a:solidFill>
                  <a:srgbClr val="FF0000"/>
                </a:solidFill>
                <a:latin typeface="Times New Roman" panose="02020603050405020304" pitchFamily="18" charset="0"/>
                <a:cs typeface="Times New Roman" panose="02020603050405020304" pitchFamily="18" charset="0"/>
              </a:rPr>
              <a:t> </a:t>
            </a:r>
            <a:r>
              <a:rPr lang="en-US" sz="2400" dirty="0" err="1" smtClean="0">
                <a:solidFill>
                  <a:srgbClr val="FF0000"/>
                </a:solidFill>
                <a:latin typeface="Times New Roman" panose="02020603050405020304" pitchFamily="18" charset="0"/>
                <a:cs typeface="Times New Roman" panose="02020603050405020304" pitchFamily="18" charset="0"/>
              </a:rPr>
              <a:t>cho</a:t>
            </a:r>
            <a:r>
              <a:rPr lang="en-US" sz="2400" dirty="0" smtClean="0">
                <a:solidFill>
                  <a:srgbClr val="FF0000"/>
                </a:solidFill>
                <a:latin typeface="Times New Roman" panose="02020603050405020304" pitchFamily="18" charset="0"/>
                <a:cs typeface="Times New Roman" panose="02020603050405020304" pitchFamily="18" charset="0"/>
              </a:rPr>
              <a:t> </a:t>
            </a:r>
            <a:r>
              <a:rPr lang="en-US" sz="2400" dirty="0" err="1" smtClean="0">
                <a:solidFill>
                  <a:srgbClr val="FF0000"/>
                </a:solidFill>
                <a:latin typeface="Times New Roman" panose="02020603050405020304" pitchFamily="18" charset="0"/>
                <a:cs typeface="Times New Roman" panose="02020603050405020304" pitchFamily="18" charset="0"/>
              </a:rPr>
              <a:t>một</a:t>
            </a:r>
            <a:r>
              <a:rPr lang="en-US" sz="2400" dirty="0" smtClean="0">
                <a:solidFill>
                  <a:srgbClr val="FF0000"/>
                </a:solidFill>
                <a:latin typeface="Times New Roman" panose="02020603050405020304" pitchFamily="18" charset="0"/>
                <a:cs typeface="Times New Roman" panose="02020603050405020304" pitchFamily="18" charset="0"/>
              </a:rPr>
              <a:t> </a:t>
            </a:r>
            <a:r>
              <a:rPr lang="en-US" sz="2400" dirty="0" err="1" smtClean="0">
                <a:solidFill>
                  <a:srgbClr val="FF0000"/>
                </a:solidFill>
                <a:latin typeface="Times New Roman" panose="02020603050405020304" pitchFamily="18" charset="0"/>
                <a:cs typeface="Times New Roman" panose="02020603050405020304" pitchFamily="18" charset="0"/>
              </a:rPr>
              <a:t>bộ</a:t>
            </a:r>
            <a:r>
              <a:rPr lang="en-US" sz="2400" dirty="0" smtClean="0">
                <a:solidFill>
                  <a:srgbClr val="FF0000"/>
                </a:solidFill>
                <a:latin typeface="Times New Roman" panose="02020603050405020304" pitchFamily="18" charset="0"/>
                <a:cs typeface="Times New Roman" panose="02020603050405020304" pitchFamily="18" charset="0"/>
              </a:rPr>
              <a:t> </a:t>
            </a:r>
            <a:r>
              <a:rPr lang="en-US" sz="2400" dirty="0" err="1" smtClean="0">
                <a:solidFill>
                  <a:srgbClr val="FF0000"/>
                </a:solidFill>
                <a:latin typeface="Times New Roman" panose="02020603050405020304" pitchFamily="18" charset="0"/>
                <a:cs typeface="Times New Roman" panose="02020603050405020304" pitchFamily="18" charset="0"/>
              </a:rPr>
              <a:t>đồ</a:t>
            </a:r>
            <a:r>
              <a:rPr lang="en-US" sz="2400" dirty="0" smtClean="0">
                <a:solidFill>
                  <a:srgbClr val="FF0000"/>
                </a:solidFill>
                <a:latin typeface="Times New Roman" panose="02020603050405020304" pitchFamily="18" charset="0"/>
                <a:cs typeface="Times New Roman" panose="02020603050405020304" pitchFamily="18" charset="0"/>
              </a:rPr>
              <a:t> </a:t>
            </a:r>
            <a:r>
              <a:rPr lang="en-US" sz="2400" dirty="0" err="1" smtClean="0">
                <a:solidFill>
                  <a:srgbClr val="FF0000"/>
                </a:solidFill>
                <a:latin typeface="Times New Roman" panose="02020603050405020304" pitchFamily="18" charset="0"/>
                <a:cs typeface="Times New Roman" panose="02020603050405020304" pitchFamily="18" charset="0"/>
              </a:rPr>
              <a:t>chơi</a:t>
            </a:r>
            <a:r>
              <a:rPr lang="en-US" sz="2400" dirty="0" smtClean="0">
                <a:solidFill>
                  <a:srgbClr val="FF0000"/>
                </a:solidFill>
                <a:latin typeface="Times New Roman" panose="02020603050405020304" pitchFamily="18" charset="0"/>
                <a:cs typeface="Times New Roman" panose="02020603050405020304" pitchFamily="18" charset="0"/>
              </a:rPr>
              <a:t> </a:t>
            </a:r>
            <a:r>
              <a:rPr lang="en-US" sz="2400" dirty="0" err="1" smtClean="0">
                <a:solidFill>
                  <a:srgbClr val="FF0000"/>
                </a:solidFill>
                <a:latin typeface="Times New Roman" panose="02020603050405020304" pitchFamily="18" charset="0"/>
                <a:cs typeface="Times New Roman" panose="02020603050405020304" pitchFamily="18" charset="0"/>
              </a:rPr>
              <a:t>rất</a:t>
            </a:r>
            <a:r>
              <a:rPr lang="en-US" sz="2400" dirty="0" smtClean="0">
                <a:solidFill>
                  <a:srgbClr val="FF0000"/>
                </a:solidFill>
                <a:latin typeface="Times New Roman" panose="02020603050405020304" pitchFamily="18" charset="0"/>
                <a:cs typeface="Times New Roman" panose="02020603050405020304" pitchFamily="18" charset="0"/>
              </a:rPr>
              <a:t> </a:t>
            </a:r>
            <a:r>
              <a:rPr lang="en-US" sz="2400" dirty="0" err="1" smtClean="0">
                <a:solidFill>
                  <a:srgbClr val="FF0000"/>
                </a:solidFill>
                <a:latin typeface="Times New Roman" panose="02020603050405020304" pitchFamily="18" charset="0"/>
                <a:cs typeface="Times New Roman" panose="02020603050405020304" pitchFamily="18" charset="0"/>
              </a:rPr>
              <a:t>đẹp</a:t>
            </a:r>
            <a:endParaRPr lang="en-US" sz="2400" dirty="0">
              <a:solidFill>
                <a:srgbClr val="FF0000"/>
              </a:solidFill>
              <a:latin typeface="Times New Roman" panose="02020603050405020304" pitchFamily="18" charset="0"/>
              <a:cs typeface="Times New Roman" panose="02020603050405020304" pitchFamily="18" charset="0"/>
            </a:endParaRPr>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270268" y="1240374"/>
            <a:ext cx="4333875" cy="2886075"/>
          </a:xfrm>
          <a:prstGeom prst="rect">
            <a:avLst/>
          </a:prstGeom>
        </p:spPr>
      </p:pic>
      <p:sp>
        <p:nvSpPr>
          <p:cNvPr id="7" name="TextBox 6"/>
          <p:cNvSpPr txBox="1"/>
          <p:nvPr/>
        </p:nvSpPr>
        <p:spPr>
          <a:xfrm>
            <a:off x="6274190" y="1240374"/>
            <a:ext cx="5430129" cy="3170099"/>
          </a:xfrm>
          <a:prstGeom prst="rect">
            <a:avLst/>
          </a:prstGeom>
          <a:noFill/>
        </p:spPr>
        <p:txBody>
          <a:bodyPr wrap="square" rtlCol="0">
            <a:spAutoFit/>
          </a:bodyPr>
          <a:lstStyle/>
          <a:p>
            <a:r>
              <a:rPr lang="en-US" sz="2000" b="1" dirty="0" smtClean="0">
                <a:latin typeface="Times New Roman" panose="02020603050405020304" pitchFamily="18" charset="0"/>
                <a:cs typeface="Times New Roman" panose="02020603050405020304" pitchFamily="18" charset="0"/>
              </a:rPr>
              <a:t>       </a:t>
            </a:r>
            <a:r>
              <a:rPr lang="en-US" sz="2000" b="1" dirty="0" err="1" smtClean="0">
                <a:latin typeface="Times New Roman" panose="02020603050405020304" pitchFamily="18" charset="0"/>
                <a:cs typeface="Times New Roman" panose="02020603050405020304" pitchFamily="18" charset="0"/>
              </a:rPr>
              <a:t>Hôm</a:t>
            </a:r>
            <a:r>
              <a:rPr lang="en-US" sz="2000" b="1" dirty="0" smtClean="0">
                <a:latin typeface="Times New Roman" panose="02020603050405020304" pitchFamily="18" charset="0"/>
                <a:cs typeface="Times New Roman" panose="02020603050405020304" pitchFamily="18" charset="0"/>
              </a:rPr>
              <a:t> nay, </a:t>
            </a:r>
            <a:r>
              <a:rPr lang="en-US" sz="2000" b="1" dirty="0" err="1" smtClean="0">
                <a:latin typeface="Times New Roman" panose="02020603050405020304" pitchFamily="18" charset="0"/>
                <a:cs typeface="Times New Roman" panose="02020603050405020304" pitchFamily="18" charset="0"/>
              </a:rPr>
              <a:t>cô</a:t>
            </a:r>
            <a:r>
              <a:rPr lang="en-US" sz="2000" b="1" dirty="0" smtClean="0">
                <a:latin typeface="Times New Roman" panose="02020603050405020304" pitchFamily="18" charset="0"/>
                <a:cs typeface="Times New Roman" panose="02020603050405020304" pitchFamily="18" charset="0"/>
              </a:rPr>
              <a:t> Lan </a:t>
            </a:r>
            <a:r>
              <a:rPr lang="en-US" sz="2000" b="1" dirty="0" err="1" smtClean="0">
                <a:latin typeface="Times New Roman" panose="02020603050405020304" pitchFamily="18" charset="0"/>
                <a:cs typeface="Times New Roman" panose="02020603050405020304" pitchFamily="18" charset="0"/>
              </a:rPr>
              <a:t>bạn</a:t>
            </a:r>
            <a:r>
              <a:rPr lang="en-US" sz="2000" b="1" dirty="0" smtClean="0">
                <a:latin typeface="Times New Roman" panose="02020603050405020304" pitchFamily="18" charset="0"/>
                <a:cs typeface="Times New Roman" panose="02020603050405020304" pitchFamily="18" charset="0"/>
              </a:rPr>
              <a:t> </a:t>
            </a:r>
            <a:r>
              <a:rPr lang="en-US" sz="2000" b="1" dirty="0" err="1" smtClean="0">
                <a:latin typeface="Times New Roman" panose="02020603050405020304" pitchFamily="18" charset="0"/>
                <a:cs typeface="Times New Roman" panose="02020603050405020304" pitchFamily="18" charset="0"/>
              </a:rPr>
              <a:t>của</a:t>
            </a:r>
            <a:r>
              <a:rPr lang="en-US" sz="2000" b="1" dirty="0" smtClean="0">
                <a:latin typeface="Times New Roman" panose="02020603050405020304" pitchFamily="18" charset="0"/>
                <a:cs typeface="Times New Roman" panose="02020603050405020304" pitchFamily="18" charset="0"/>
              </a:rPr>
              <a:t> </a:t>
            </a:r>
            <a:r>
              <a:rPr lang="en-US" sz="2000" b="1" dirty="0" err="1" smtClean="0">
                <a:latin typeface="Times New Roman" panose="02020603050405020304" pitchFamily="18" charset="0"/>
                <a:cs typeface="Times New Roman" panose="02020603050405020304" pitchFamily="18" charset="0"/>
              </a:rPr>
              <a:t>mẹ</a:t>
            </a:r>
            <a:r>
              <a:rPr lang="en-US" sz="2000" b="1" dirty="0" smtClean="0">
                <a:latin typeface="Times New Roman" panose="02020603050405020304" pitchFamily="18" charset="0"/>
                <a:cs typeface="Times New Roman" panose="02020603050405020304" pitchFamily="18" charset="0"/>
              </a:rPr>
              <a:t> </a:t>
            </a:r>
            <a:r>
              <a:rPr lang="en-US" sz="2000" b="1" dirty="0" err="1" smtClean="0">
                <a:latin typeface="Times New Roman" panose="02020603050405020304" pitchFamily="18" charset="0"/>
                <a:cs typeface="Times New Roman" panose="02020603050405020304" pitchFamily="18" charset="0"/>
              </a:rPr>
              <a:t>đến</a:t>
            </a:r>
            <a:r>
              <a:rPr lang="en-US" sz="2000" b="1" dirty="0" smtClean="0">
                <a:latin typeface="Times New Roman" panose="02020603050405020304" pitchFamily="18" charset="0"/>
                <a:cs typeface="Times New Roman" panose="02020603050405020304" pitchFamily="18" charset="0"/>
              </a:rPr>
              <a:t> </a:t>
            </a:r>
            <a:r>
              <a:rPr lang="en-US" sz="2000" b="1" dirty="0" err="1" smtClean="0">
                <a:latin typeface="Times New Roman" panose="02020603050405020304" pitchFamily="18" charset="0"/>
                <a:cs typeface="Times New Roman" panose="02020603050405020304" pitchFamily="18" charset="0"/>
              </a:rPr>
              <a:t>nhà</a:t>
            </a:r>
            <a:r>
              <a:rPr lang="en-US" sz="2000" b="1" dirty="0" smtClean="0">
                <a:latin typeface="Times New Roman" panose="02020603050405020304" pitchFamily="18" charset="0"/>
                <a:cs typeface="Times New Roman" panose="02020603050405020304" pitchFamily="18" charset="0"/>
              </a:rPr>
              <a:t> </a:t>
            </a:r>
            <a:r>
              <a:rPr lang="en-US" sz="2000" b="1" dirty="0" err="1" smtClean="0">
                <a:latin typeface="Times New Roman" panose="02020603050405020304" pitchFamily="18" charset="0"/>
                <a:cs typeface="Times New Roman" panose="02020603050405020304" pitchFamily="18" charset="0"/>
              </a:rPr>
              <a:t>tý</a:t>
            </a:r>
            <a:r>
              <a:rPr lang="en-US" sz="2000" b="1" dirty="0" smtClean="0">
                <a:latin typeface="Times New Roman" panose="02020603050405020304" pitchFamily="18" charset="0"/>
                <a:cs typeface="Times New Roman" panose="02020603050405020304" pitchFamily="18" charset="0"/>
              </a:rPr>
              <a:t> </a:t>
            </a:r>
            <a:r>
              <a:rPr lang="en-US" sz="2000" b="1" dirty="0" err="1" smtClean="0">
                <a:latin typeface="Times New Roman" panose="02020603050405020304" pitchFamily="18" charset="0"/>
                <a:cs typeface="Times New Roman" panose="02020603050405020304" pitchFamily="18" charset="0"/>
              </a:rPr>
              <a:t>chơi</a:t>
            </a:r>
            <a:r>
              <a:rPr lang="en-US" sz="2000" b="1" dirty="0" smtClean="0">
                <a:latin typeface="Times New Roman" panose="02020603050405020304" pitchFamily="18" charset="0"/>
                <a:cs typeface="Times New Roman" panose="02020603050405020304" pitchFamily="18" charset="0"/>
              </a:rPr>
              <a:t> </a:t>
            </a:r>
            <a:r>
              <a:rPr lang="en-US" sz="2000" b="1" dirty="0" err="1" smtClean="0">
                <a:latin typeface="Times New Roman" panose="02020603050405020304" pitchFamily="18" charset="0"/>
                <a:cs typeface="Times New Roman" panose="02020603050405020304" pitchFamily="18" charset="0"/>
              </a:rPr>
              <a:t>và</a:t>
            </a:r>
            <a:r>
              <a:rPr lang="en-US" sz="2000" b="1" dirty="0" smtClean="0">
                <a:latin typeface="Times New Roman" panose="02020603050405020304" pitchFamily="18" charset="0"/>
                <a:cs typeface="Times New Roman" panose="02020603050405020304" pitchFamily="18" charset="0"/>
              </a:rPr>
              <a:t> </a:t>
            </a:r>
            <a:r>
              <a:rPr lang="en-US" sz="2000" b="1" dirty="0" err="1" smtClean="0">
                <a:latin typeface="Times New Roman" panose="02020603050405020304" pitchFamily="18" charset="0"/>
                <a:cs typeface="Times New Roman" panose="02020603050405020304" pitchFamily="18" charset="0"/>
              </a:rPr>
              <a:t>mang</a:t>
            </a:r>
            <a:r>
              <a:rPr lang="en-US" sz="2000" b="1" dirty="0" smtClean="0">
                <a:latin typeface="Times New Roman" panose="02020603050405020304" pitchFamily="18" charset="0"/>
                <a:cs typeface="Times New Roman" panose="02020603050405020304" pitchFamily="18" charset="0"/>
              </a:rPr>
              <a:t> </a:t>
            </a:r>
            <a:r>
              <a:rPr lang="en-US" sz="2000" b="1" dirty="0" err="1" smtClean="0">
                <a:latin typeface="Times New Roman" panose="02020603050405020304" pitchFamily="18" charset="0"/>
                <a:cs typeface="Times New Roman" panose="02020603050405020304" pitchFamily="18" charset="0"/>
              </a:rPr>
              <a:t>theo</a:t>
            </a:r>
            <a:r>
              <a:rPr lang="en-US" sz="2000" b="1" dirty="0" smtClean="0">
                <a:latin typeface="Times New Roman" panose="02020603050405020304" pitchFamily="18" charset="0"/>
                <a:cs typeface="Times New Roman" panose="02020603050405020304" pitchFamily="18" charset="0"/>
              </a:rPr>
              <a:t> </a:t>
            </a:r>
            <a:r>
              <a:rPr lang="en-US" sz="2000" b="1" dirty="0" err="1" smtClean="0">
                <a:latin typeface="Times New Roman" panose="02020603050405020304" pitchFamily="18" charset="0"/>
                <a:cs typeface="Times New Roman" panose="02020603050405020304" pitchFamily="18" charset="0"/>
              </a:rPr>
              <a:t>một</a:t>
            </a:r>
            <a:r>
              <a:rPr lang="en-US" sz="2000" b="1" dirty="0" smtClean="0">
                <a:latin typeface="Times New Roman" panose="02020603050405020304" pitchFamily="18" charset="0"/>
                <a:cs typeface="Times New Roman" panose="02020603050405020304" pitchFamily="18" charset="0"/>
              </a:rPr>
              <a:t> </a:t>
            </a:r>
            <a:r>
              <a:rPr lang="en-US" sz="2000" b="1" dirty="0" err="1" smtClean="0">
                <a:latin typeface="Times New Roman" panose="02020603050405020304" pitchFamily="18" charset="0"/>
                <a:cs typeface="Times New Roman" panose="02020603050405020304" pitchFamily="18" charset="0"/>
              </a:rPr>
              <a:t>bộ</a:t>
            </a:r>
            <a:r>
              <a:rPr lang="en-US" sz="2000" b="1" dirty="0" smtClean="0">
                <a:latin typeface="Times New Roman" panose="02020603050405020304" pitchFamily="18" charset="0"/>
                <a:cs typeface="Times New Roman" panose="02020603050405020304" pitchFamily="18" charset="0"/>
              </a:rPr>
              <a:t> </a:t>
            </a:r>
            <a:r>
              <a:rPr lang="en-US" sz="2000" b="1" dirty="0" err="1" smtClean="0">
                <a:latin typeface="Times New Roman" panose="02020603050405020304" pitchFamily="18" charset="0"/>
                <a:cs typeface="Times New Roman" panose="02020603050405020304" pitchFamily="18" charset="0"/>
              </a:rPr>
              <a:t>đồ</a:t>
            </a:r>
            <a:r>
              <a:rPr lang="en-US" sz="2000" b="1" dirty="0" smtClean="0">
                <a:latin typeface="Times New Roman" panose="02020603050405020304" pitchFamily="18" charset="0"/>
                <a:cs typeface="Times New Roman" panose="02020603050405020304" pitchFamily="18" charset="0"/>
              </a:rPr>
              <a:t> </a:t>
            </a:r>
            <a:r>
              <a:rPr lang="en-US" sz="2000" b="1" dirty="0" err="1" smtClean="0">
                <a:latin typeface="Times New Roman" panose="02020603050405020304" pitchFamily="18" charset="0"/>
                <a:cs typeface="Times New Roman" panose="02020603050405020304" pitchFamily="18" charset="0"/>
              </a:rPr>
              <a:t>chơi</a:t>
            </a:r>
            <a:r>
              <a:rPr lang="en-US" sz="2000" b="1" dirty="0" smtClean="0">
                <a:latin typeface="Times New Roman" panose="02020603050405020304" pitchFamily="18" charset="0"/>
                <a:cs typeface="Times New Roman" panose="02020603050405020304" pitchFamily="18" charset="0"/>
              </a:rPr>
              <a:t> </a:t>
            </a:r>
            <a:r>
              <a:rPr lang="en-US" sz="2000" b="1" dirty="0" err="1" smtClean="0">
                <a:latin typeface="Times New Roman" panose="02020603050405020304" pitchFamily="18" charset="0"/>
                <a:cs typeface="Times New Roman" panose="02020603050405020304" pitchFamily="18" charset="0"/>
              </a:rPr>
              <a:t>rất</a:t>
            </a:r>
            <a:r>
              <a:rPr lang="en-US" sz="2000" b="1" dirty="0" smtClean="0">
                <a:latin typeface="Times New Roman" panose="02020603050405020304" pitchFamily="18" charset="0"/>
                <a:cs typeface="Times New Roman" panose="02020603050405020304" pitchFamily="18" charset="0"/>
              </a:rPr>
              <a:t> </a:t>
            </a:r>
            <a:r>
              <a:rPr lang="en-US" sz="2000" b="1" dirty="0" err="1" smtClean="0">
                <a:latin typeface="Times New Roman" panose="02020603050405020304" pitchFamily="18" charset="0"/>
                <a:cs typeface="Times New Roman" panose="02020603050405020304" pitchFamily="18" charset="0"/>
              </a:rPr>
              <a:t>đẹp</a:t>
            </a:r>
            <a:r>
              <a:rPr lang="en-US" sz="2000" b="1" dirty="0" smtClean="0">
                <a:latin typeface="Times New Roman" panose="02020603050405020304" pitchFamily="18" charset="0"/>
                <a:cs typeface="Times New Roman" panose="02020603050405020304" pitchFamily="18" charset="0"/>
              </a:rPr>
              <a:t> </a:t>
            </a:r>
            <a:r>
              <a:rPr lang="en-US" sz="2000" b="1" dirty="0" err="1" smtClean="0">
                <a:latin typeface="Times New Roman" panose="02020603050405020304" pitchFamily="18" charset="0"/>
                <a:cs typeface="Times New Roman" panose="02020603050405020304" pitchFamily="18" charset="0"/>
              </a:rPr>
              <a:t>để</a:t>
            </a:r>
            <a:r>
              <a:rPr lang="en-US" sz="2000" b="1" dirty="0" smtClean="0">
                <a:latin typeface="Times New Roman" panose="02020603050405020304" pitchFamily="18" charset="0"/>
                <a:cs typeface="Times New Roman" panose="02020603050405020304" pitchFamily="18" charset="0"/>
              </a:rPr>
              <a:t> </a:t>
            </a:r>
            <a:r>
              <a:rPr lang="en-US" sz="2000" b="1" dirty="0" err="1" smtClean="0">
                <a:latin typeface="Times New Roman" panose="02020603050405020304" pitchFamily="18" charset="0"/>
                <a:cs typeface="Times New Roman" panose="02020603050405020304" pitchFamily="18" charset="0"/>
              </a:rPr>
              <a:t>tặng</a:t>
            </a:r>
            <a:r>
              <a:rPr lang="en-US" sz="2000" b="1" dirty="0" smtClean="0">
                <a:latin typeface="Times New Roman" panose="02020603050405020304" pitchFamily="18" charset="0"/>
                <a:cs typeface="Times New Roman" panose="02020603050405020304" pitchFamily="18" charset="0"/>
              </a:rPr>
              <a:t>. </a:t>
            </a:r>
            <a:r>
              <a:rPr lang="en-US" sz="2000" b="1" dirty="0" err="1" smtClean="0">
                <a:latin typeface="Times New Roman" panose="02020603050405020304" pitchFamily="18" charset="0"/>
                <a:cs typeface="Times New Roman" panose="02020603050405020304" pitchFamily="18" charset="0"/>
              </a:rPr>
              <a:t>Vừa</a:t>
            </a:r>
            <a:r>
              <a:rPr lang="en-US" sz="2000" b="1" dirty="0" smtClean="0">
                <a:latin typeface="Times New Roman" panose="02020603050405020304" pitchFamily="18" charset="0"/>
                <a:cs typeface="Times New Roman" panose="02020603050405020304" pitchFamily="18" charset="0"/>
              </a:rPr>
              <a:t> </a:t>
            </a:r>
            <a:r>
              <a:rPr lang="en-US" sz="2000" b="1" dirty="0" err="1" smtClean="0">
                <a:latin typeface="Times New Roman" panose="02020603050405020304" pitchFamily="18" charset="0"/>
                <a:cs typeface="Times New Roman" panose="02020603050405020304" pitchFamily="18" charset="0"/>
              </a:rPr>
              <a:t>mở</a:t>
            </a:r>
            <a:r>
              <a:rPr lang="en-US" sz="2000" b="1" dirty="0" smtClean="0">
                <a:latin typeface="Times New Roman" panose="02020603050405020304" pitchFamily="18" charset="0"/>
                <a:cs typeface="Times New Roman" panose="02020603050405020304" pitchFamily="18" charset="0"/>
              </a:rPr>
              <a:t> </a:t>
            </a:r>
            <a:r>
              <a:rPr lang="en-US" sz="2000" b="1" dirty="0" err="1" smtClean="0">
                <a:latin typeface="Times New Roman" panose="02020603050405020304" pitchFamily="18" charset="0"/>
                <a:cs typeface="Times New Roman" panose="02020603050405020304" pitchFamily="18" charset="0"/>
              </a:rPr>
              <a:t>cửa</a:t>
            </a:r>
            <a:r>
              <a:rPr lang="en-US" sz="2000" b="1" dirty="0" smtClean="0">
                <a:latin typeface="Times New Roman" panose="02020603050405020304" pitchFamily="18" charset="0"/>
                <a:cs typeface="Times New Roman" panose="02020603050405020304" pitchFamily="18" charset="0"/>
              </a:rPr>
              <a:t>, </a:t>
            </a:r>
            <a:r>
              <a:rPr lang="en-US" sz="2000" b="1" dirty="0" err="1" smtClean="0">
                <a:latin typeface="Times New Roman" panose="02020603050405020304" pitchFamily="18" charset="0"/>
                <a:cs typeface="Times New Roman" panose="02020603050405020304" pitchFamily="18" charset="0"/>
              </a:rPr>
              <a:t>Tý</a:t>
            </a:r>
            <a:r>
              <a:rPr lang="en-US" sz="2000" b="1" dirty="0" smtClean="0">
                <a:latin typeface="Times New Roman" panose="02020603050405020304" pitchFamily="18" charset="0"/>
                <a:cs typeface="Times New Roman" panose="02020603050405020304" pitchFamily="18" charset="0"/>
              </a:rPr>
              <a:t> </a:t>
            </a:r>
            <a:r>
              <a:rPr lang="en-US" sz="2000" b="1" dirty="0" err="1" smtClean="0">
                <a:latin typeface="Times New Roman" panose="02020603050405020304" pitchFamily="18" charset="0"/>
                <a:cs typeface="Times New Roman" panose="02020603050405020304" pitchFamily="18" charset="0"/>
              </a:rPr>
              <a:t>vội</a:t>
            </a:r>
            <a:r>
              <a:rPr lang="en-US" sz="2000" b="1" dirty="0" smtClean="0">
                <a:latin typeface="Times New Roman" panose="02020603050405020304" pitchFamily="18" charset="0"/>
                <a:cs typeface="Times New Roman" panose="02020603050405020304" pitchFamily="18" charset="0"/>
              </a:rPr>
              <a:t> </a:t>
            </a:r>
            <a:r>
              <a:rPr lang="en-US" sz="2000" b="1" dirty="0" err="1" smtClean="0">
                <a:latin typeface="Times New Roman" panose="02020603050405020304" pitchFamily="18" charset="0"/>
                <a:cs typeface="Times New Roman" panose="02020603050405020304" pitchFamily="18" charset="0"/>
              </a:rPr>
              <a:t>chạy</a:t>
            </a:r>
            <a:r>
              <a:rPr lang="en-US" sz="2000" b="1" dirty="0" smtClean="0">
                <a:latin typeface="Times New Roman" panose="02020603050405020304" pitchFamily="18" charset="0"/>
                <a:cs typeface="Times New Roman" panose="02020603050405020304" pitchFamily="18" charset="0"/>
              </a:rPr>
              <a:t> </a:t>
            </a:r>
            <a:r>
              <a:rPr lang="en-US" sz="2000" b="1" dirty="0" err="1" smtClean="0">
                <a:latin typeface="Times New Roman" panose="02020603050405020304" pitchFamily="18" charset="0"/>
                <a:cs typeface="Times New Roman" panose="02020603050405020304" pitchFamily="18" charset="0"/>
              </a:rPr>
              <a:t>lao</a:t>
            </a:r>
            <a:r>
              <a:rPr lang="en-US" sz="2000" b="1" dirty="0" smtClean="0">
                <a:latin typeface="Times New Roman" panose="02020603050405020304" pitchFamily="18" charset="0"/>
                <a:cs typeface="Times New Roman" panose="02020603050405020304" pitchFamily="18" charset="0"/>
              </a:rPr>
              <a:t> </a:t>
            </a:r>
            <a:r>
              <a:rPr lang="en-US" sz="2000" b="1" dirty="0" err="1" smtClean="0">
                <a:latin typeface="Times New Roman" panose="02020603050405020304" pitchFamily="18" charset="0"/>
                <a:cs typeface="Times New Roman" panose="02020603050405020304" pitchFamily="18" charset="0"/>
              </a:rPr>
              <a:t>đến</a:t>
            </a:r>
            <a:r>
              <a:rPr lang="en-US" sz="2000" b="1" dirty="0" smtClean="0">
                <a:latin typeface="Times New Roman" panose="02020603050405020304" pitchFamily="18" charset="0"/>
                <a:cs typeface="Times New Roman" panose="02020603050405020304" pitchFamily="18" charset="0"/>
              </a:rPr>
              <a:t> </a:t>
            </a:r>
            <a:r>
              <a:rPr lang="en-US" sz="2000" b="1" dirty="0" err="1" smtClean="0">
                <a:latin typeface="Times New Roman" panose="02020603050405020304" pitchFamily="18" charset="0"/>
                <a:cs typeface="Times New Roman" panose="02020603050405020304" pitchFamily="18" charset="0"/>
              </a:rPr>
              <a:t>chỗ</a:t>
            </a:r>
            <a:r>
              <a:rPr lang="en-US" sz="2000" b="1" dirty="0" smtClean="0">
                <a:latin typeface="Times New Roman" panose="02020603050405020304" pitchFamily="18" charset="0"/>
                <a:cs typeface="Times New Roman" panose="02020603050405020304" pitchFamily="18" charset="0"/>
              </a:rPr>
              <a:t> </a:t>
            </a:r>
            <a:r>
              <a:rPr lang="en-US" sz="2000" b="1" dirty="0" err="1" smtClean="0">
                <a:latin typeface="Times New Roman" panose="02020603050405020304" pitchFamily="18" charset="0"/>
                <a:cs typeface="Times New Roman" panose="02020603050405020304" pitchFamily="18" charset="0"/>
              </a:rPr>
              <a:t>cô</a:t>
            </a:r>
            <a:r>
              <a:rPr lang="en-US" sz="2000" b="1" dirty="0" smtClean="0">
                <a:latin typeface="Times New Roman" panose="02020603050405020304" pitchFamily="18" charset="0"/>
                <a:cs typeface="Times New Roman" panose="02020603050405020304" pitchFamily="18" charset="0"/>
              </a:rPr>
              <a:t> </a:t>
            </a:r>
            <a:r>
              <a:rPr lang="en-US" sz="2000" b="1" dirty="0" err="1" smtClean="0">
                <a:latin typeface="Times New Roman" panose="02020603050405020304" pitchFamily="18" charset="0"/>
                <a:cs typeface="Times New Roman" panose="02020603050405020304" pitchFamily="18" charset="0"/>
              </a:rPr>
              <a:t>lan</a:t>
            </a:r>
            <a:r>
              <a:rPr lang="en-US" sz="2000" b="1" dirty="0" smtClean="0">
                <a:latin typeface="Times New Roman" panose="02020603050405020304" pitchFamily="18" charset="0"/>
                <a:cs typeface="Times New Roman" panose="02020603050405020304" pitchFamily="18" charset="0"/>
              </a:rPr>
              <a:t> </a:t>
            </a:r>
            <a:r>
              <a:rPr lang="en-US" sz="2000" b="1" dirty="0" err="1" smtClean="0">
                <a:latin typeface="Times New Roman" panose="02020603050405020304" pitchFamily="18" charset="0"/>
                <a:cs typeface="Times New Roman" panose="02020603050405020304" pitchFamily="18" charset="0"/>
              </a:rPr>
              <a:t>và</a:t>
            </a:r>
            <a:r>
              <a:rPr lang="en-US" sz="2000" b="1" dirty="0" smtClean="0">
                <a:latin typeface="Times New Roman" panose="02020603050405020304" pitchFamily="18" charset="0"/>
                <a:cs typeface="Times New Roman" panose="02020603050405020304" pitchFamily="18" charset="0"/>
              </a:rPr>
              <a:t> reo </a:t>
            </a:r>
            <a:r>
              <a:rPr lang="en-US" sz="2000" b="1" dirty="0" err="1" smtClean="0">
                <a:latin typeface="Times New Roman" panose="02020603050405020304" pitchFamily="18" charset="0"/>
                <a:cs typeface="Times New Roman" panose="02020603050405020304" pitchFamily="18" charset="0"/>
              </a:rPr>
              <a:t>lên</a:t>
            </a:r>
            <a:r>
              <a:rPr lang="en-US" sz="2000" b="1" dirty="0" smtClean="0">
                <a:latin typeface="Times New Roman" panose="02020603050405020304" pitchFamily="18" charset="0"/>
                <a:cs typeface="Times New Roman" panose="02020603050405020304" pitchFamily="18" charset="0"/>
              </a:rPr>
              <a:t>: “A… </a:t>
            </a:r>
            <a:r>
              <a:rPr lang="en-US" sz="2000" b="1" dirty="0" err="1" smtClean="0">
                <a:latin typeface="Times New Roman" panose="02020603050405020304" pitchFamily="18" charset="0"/>
                <a:cs typeface="Times New Roman" panose="02020603050405020304" pitchFamily="18" charset="0"/>
              </a:rPr>
              <a:t>đồ</a:t>
            </a:r>
            <a:r>
              <a:rPr lang="en-US" sz="2000" b="1" dirty="0" smtClean="0">
                <a:latin typeface="Times New Roman" panose="02020603050405020304" pitchFamily="18" charset="0"/>
                <a:cs typeface="Times New Roman" panose="02020603050405020304" pitchFamily="18" charset="0"/>
              </a:rPr>
              <a:t> </a:t>
            </a:r>
            <a:r>
              <a:rPr lang="en-US" sz="2000" b="1" dirty="0" err="1" smtClean="0">
                <a:latin typeface="Times New Roman" panose="02020603050405020304" pitchFamily="18" charset="0"/>
                <a:cs typeface="Times New Roman" panose="02020603050405020304" pitchFamily="18" charset="0"/>
              </a:rPr>
              <a:t>chơi</a:t>
            </a:r>
            <a:r>
              <a:rPr lang="en-US" sz="2000" b="1" dirty="0" smtClean="0">
                <a:latin typeface="Times New Roman" panose="02020603050405020304" pitchFamily="18" charset="0"/>
                <a:cs typeface="Times New Roman" panose="02020603050405020304" pitchFamily="18" charset="0"/>
              </a:rPr>
              <a:t>, </a:t>
            </a:r>
            <a:r>
              <a:rPr lang="en-US" sz="2000" b="1" dirty="0" err="1" smtClean="0">
                <a:latin typeface="Times New Roman" panose="02020603050405020304" pitchFamily="18" charset="0"/>
                <a:cs typeface="Times New Roman" panose="02020603050405020304" pitchFamily="18" charset="0"/>
              </a:rPr>
              <a:t>đẹp</a:t>
            </a:r>
            <a:r>
              <a:rPr lang="en-US" sz="2000" b="1" dirty="0" smtClean="0">
                <a:latin typeface="Times New Roman" panose="02020603050405020304" pitchFamily="18" charset="0"/>
                <a:cs typeface="Times New Roman" panose="02020603050405020304" pitchFamily="18" charset="0"/>
              </a:rPr>
              <a:t> </a:t>
            </a:r>
            <a:r>
              <a:rPr lang="en-US" sz="2000" b="1" dirty="0" err="1" smtClean="0">
                <a:latin typeface="Times New Roman" panose="02020603050405020304" pitchFamily="18" charset="0"/>
                <a:cs typeface="Times New Roman" panose="02020603050405020304" pitchFamily="18" charset="0"/>
              </a:rPr>
              <a:t>quá</a:t>
            </a:r>
            <a:r>
              <a:rPr lang="en-US" sz="2000" b="1" dirty="0" smtClean="0">
                <a:latin typeface="Times New Roman" panose="02020603050405020304" pitchFamily="18" charset="0"/>
                <a:cs typeface="Times New Roman" panose="02020603050405020304" pitchFamily="18" charset="0"/>
              </a:rPr>
              <a:t>” </a:t>
            </a:r>
            <a:r>
              <a:rPr lang="en-US" sz="2000" b="1" dirty="0" err="1" smtClean="0">
                <a:latin typeface="Times New Roman" panose="02020603050405020304" pitchFamily="18" charset="0"/>
                <a:cs typeface="Times New Roman" panose="02020603050405020304" pitchFamily="18" charset="0"/>
              </a:rPr>
              <a:t>và</a:t>
            </a:r>
            <a:r>
              <a:rPr lang="en-US" sz="2000" b="1" dirty="0" smtClean="0">
                <a:latin typeface="Times New Roman" panose="02020603050405020304" pitchFamily="18" charset="0"/>
                <a:cs typeface="Times New Roman" panose="02020603050405020304" pitchFamily="18" charset="0"/>
              </a:rPr>
              <a:t> </a:t>
            </a:r>
            <a:r>
              <a:rPr lang="en-US" sz="2000" b="1" dirty="0" err="1" smtClean="0">
                <a:latin typeface="Times New Roman" panose="02020603050405020304" pitchFamily="18" charset="0"/>
                <a:cs typeface="Times New Roman" panose="02020603050405020304" pitchFamily="18" charset="0"/>
              </a:rPr>
              <a:t>ôm</a:t>
            </a:r>
            <a:r>
              <a:rPr lang="en-US" sz="2000" b="1" dirty="0" smtClean="0">
                <a:latin typeface="Times New Roman" panose="02020603050405020304" pitchFamily="18" charset="0"/>
                <a:cs typeface="Times New Roman" panose="02020603050405020304" pitchFamily="18" charset="0"/>
              </a:rPr>
              <a:t> </a:t>
            </a:r>
            <a:r>
              <a:rPr lang="en-US" sz="2000" b="1" dirty="0" err="1" smtClean="0">
                <a:latin typeface="Times New Roman" panose="02020603050405020304" pitchFamily="18" charset="0"/>
                <a:cs typeface="Times New Roman" panose="02020603050405020304" pitchFamily="18" charset="0"/>
              </a:rPr>
              <a:t>chộp</a:t>
            </a:r>
            <a:r>
              <a:rPr lang="en-US" sz="2000" b="1" dirty="0" smtClean="0">
                <a:latin typeface="Times New Roman" panose="02020603050405020304" pitchFamily="18" charset="0"/>
                <a:cs typeface="Times New Roman" panose="02020603050405020304" pitchFamily="18" charset="0"/>
              </a:rPr>
              <a:t> </a:t>
            </a:r>
            <a:r>
              <a:rPr lang="en-US" sz="2000" b="1" dirty="0" err="1" smtClean="0">
                <a:latin typeface="Times New Roman" panose="02020603050405020304" pitchFamily="18" charset="0"/>
                <a:cs typeface="Times New Roman" panose="02020603050405020304" pitchFamily="18" charset="0"/>
              </a:rPr>
              <a:t>lấy</a:t>
            </a:r>
            <a:r>
              <a:rPr lang="en-US" sz="2000" b="1" dirty="0" smtClean="0">
                <a:latin typeface="Times New Roman" panose="02020603050405020304" pitchFamily="18" charset="0"/>
                <a:cs typeface="Times New Roman" panose="02020603050405020304" pitchFamily="18" charset="0"/>
              </a:rPr>
              <a:t> </a:t>
            </a:r>
            <a:r>
              <a:rPr lang="en-US" sz="2000" b="1" dirty="0" err="1" smtClean="0">
                <a:latin typeface="Times New Roman" panose="02020603050405020304" pitchFamily="18" charset="0"/>
                <a:cs typeface="Times New Roman" panose="02020603050405020304" pitchFamily="18" charset="0"/>
              </a:rPr>
              <a:t>luôn</a:t>
            </a:r>
            <a:r>
              <a:rPr lang="en-US" sz="2000" b="1" dirty="0" smtClean="0">
                <a:latin typeface="Times New Roman" panose="02020603050405020304" pitchFamily="18" charset="0"/>
                <a:cs typeface="Times New Roman" panose="02020603050405020304" pitchFamily="18" charset="0"/>
              </a:rPr>
              <a:t> </a:t>
            </a:r>
            <a:r>
              <a:rPr lang="en-US" sz="2000" b="1" dirty="0" err="1" smtClean="0">
                <a:latin typeface="Times New Roman" panose="02020603050405020304" pitchFamily="18" charset="0"/>
                <a:cs typeface="Times New Roman" panose="02020603050405020304" pitchFamily="18" charset="0"/>
              </a:rPr>
              <a:t>bộ</a:t>
            </a:r>
            <a:r>
              <a:rPr lang="en-US" sz="2000" b="1" dirty="0" smtClean="0">
                <a:latin typeface="Times New Roman" panose="02020603050405020304" pitchFamily="18" charset="0"/>
                <a:cs typeface="Times New Roman" panose="02020603050405020304" pitchFamily="18" charset="0"/>
              </a:rPr>
              <a:t> </a:t>
            </a:r>
            <a:r>
              <a:rPr lang="en-US" sz="2000" b="1" dirty="0" err="1" smtClean="0">
                <a:latin typeface="Times New Roman" panose="02020603050405020304" pitchFamily="18" charset="0"/>
                <a:cs typeface="Times New Roman" panose="02020603050405020304" pitchFamily="18" charset="0"/>
              </a:rPr>
              <a:t>đồ</a:t>
            </a:r>
            <a:r>
              <a:rPr lang="en-US" sz="2000" b="1" dirty="0" smtClean="0">
                <a:latin typeface="Times New Roman" panose="02020603050405020304" pitchFamily="18" charset="0"/>
                <a:cs typeface="Times New Roman" panose="02020603050405020304" pitchFamily="18" charset="0"/>
              </a:rPr>
              <a:t> </a:t>
            </a:r>
            <a:r>
              <a:rPr lang="en-US" sz="2000" b="1" dirty="0" err="1" smtClean="0">
                <a:latin typeface="Times New Roman" panose="02020603050405020304" pitchFamily="18" charset="0"/>
                <a:cs typeface="Times New Roman" panose="02020603050405020304" pitchFamily="18" charset="0"/>
              </a:rPr>
              <a:t>chơi</a:t>
            </a:r>
            <a:r>
              <a:rPr lang="en-US" sz="2000" b="1" dirty="0" smtClean="0">
                <a:latin typeface="Times New Roman" panose="02020603050405020304" pitchFamily="18" charset="0"/>
                <a:cs typeface="Times New Roman" panose="02020603050405020304" pitchFamily="18" charset="0"/>
              </a:rPr>
              <a:t> </a:t>
            </a:r>
            <a:r>
              <a:rPr lang="en-US" sz="2000" b="1" dirty="0" err="1" smtClean="0">
                <a:latin typeface="Times New Roman" panose="02020603050405020304" pitchFamily="18" charset="0"/>
                <a:cs typeface="Times New Roman" panose="02020603050405020304" pitchFamily="18" charset="0"/>
              </a:rPr>
              <a:t>đó</a:t>
            </a:r>
            <a:r>
              <a:rPr lang="en-US" sz="2000" b="1" dirty="0" smtClean="0">
                <a:latin typeface="Times New Roman" panose="02020603050405020304" pitchFamily="18" charset="0"/>
                <a:cs typeface="Times New Roman" panose="02020603050405020304" pitchFamily="18" charset="0"/>
              </a:rPr>
              <a:t> </a:t>
            </a:r>
            <a:r>
              <a:rPr lang="en-US" sz="2000" b="1" dirty="0" err="1" smtClean="0">
                <a:latin typeface="Times New Roman" panose="02020603050405020304" pitchFamily="18" charset="0"/>
                <a:cs typeface="Times New Roman" panose="02020603050405020304" pitchFamily="18" charset="0"/>
              </a:rPr>
              <a:t>mà</a:t>
            </a:r>
            <a:r>
              <a:rPr lang="en-US" sz="2000" b="1" dirty="0" smtClean="0">
                <a:latin typeface="Times New Roman" panose="02020603050405020304" pitchFamily="18" charset="0"/>
                <a:cs typeface="Times New Roman" panose="02020603050405020304" pitchFamily="18" charset="0"/>
              </a:rPr>
              <a:t> </a:t>
            </a:r>
            <a:r>
              <a:rPr lang="en-US" sz="2000" b="1" dirty="0" err="1" smtClean="0">
                <a:latin typeface="Times New Roman" panose="02020603050405020304" pitchFamily="18" charset="0"/>
                <a:cs typeface="Times New Roman" panose="02020603050405020304" pitchFamily="18" charset="0"/>
              </a:rPr>
              <a:t>chưa</a:t>
            </a:r>
            <a:r>
              <a:rPr lang="en-US" sz="2000" b="1" dirty="0" smtClean="0">
                <a:latin typeface="Times New Roman" panose="02020603050405020304" pitchFamily="18" charset="0"/>
                <a:cs typeface="Times New Roman" panose="02020603050405020304" pitchFamily="18" charset="0"/>
              </a:rPr>
              <a:t> </a:t>
            </a:r>
            <a:r>
              <a:rPr lang="en-US" sz="2000" b="1" dirty="0" err="1" smtClean="0">
                <a:latin typeface="Times New Roman" panose="02020603050405020304" pitchFamily="18" charset="0"/>
                <a:cs typeface="Times New Roman" panose="02020603050405020304" pitchFamily="18" charset="0"/>
              </a:rPr>
              <a:t>kịp</a:t>
            </a:r>
            <a:r>
              <a:rPr lang="en-US" sz="2000" b="1" dirty="0" smtClean="0">
                <a:latin typeface="Times New Roman" panose="02020603050405020304" pitchFamily="18" charset="0"/>
                <a:cs typeface="Times New Roman" panose="02020603050405020304" pitchFamily="18" charset="0"/>
              </a:rPr>
              <a:t> </a:t>
            </a:r>
            <a:r>
              <a:rPr lang="en-US" sz="2000" b="1" dirty="0" err="1" smtClean="0">
                <a:latin typeface="Times New Roman" panose="02020603050405020304" pitchFamily="18" charset="0"/>
                <a:cs typeface="Times New Roman" panose="02020603050405020304" pitchFamily="18" charset="0"/>
              </a:rPr>
              <a:t>nói</a:t>
            </a:r>
            <a:r>
              <a:rPr lang="en-US" sz="2000" b="1" dirty="0" smtClean="0">
                <a:latin typeface="Times New Roman" panose="02020603050405020304" pitchFamily="18" charset="0"/>
                <a:cs typeface="Times New Roman" panose="02020603050405020304" pitchFamily="18" charset="0"/>
              </a:rPr>
              <a:t> </a:t>
            </a:r>
            <a:r>
              <a:rPr lang="en-US" sz="2000" b="1" dirty="0" err="1" smtClean="0">
                <a:latin typeface="Times New Roman" panose="02020603050405020304" pitchFamily="18" charset="0"/>
                <a:cs typeface="Times New Roman" panose="02020603050405020304" pitchFamily="18" charset="0"/>
              </a:rPr>
              <a:t>cảm</a:t>
            </a:r>
            <a:r>
              <a:rPr lang="en-US" sz="2000" b="1" dirty="0" smtClean="0">
                <a:latin typeface="Times New Roman" panose="02020603050405020304" pitchFamily="18" charset="0"/>
                <a:cs typeface="Times New Roman" panose="02020603050405020304" pitchFamily="18" charset="0"/>
              </a:rPr>
              <a:t> </a:t>
            </a:r>
            <a:r>
              <a:rPr lang="en-US" sz="2000" b="1" dirty="0" err="1" smtClean="0">
                <a:latin typeface="Times New Roman" panose="02020603050405020304" pitchFamily="18" charset="0"/>
                <a:cs typeface="Times New Roman" panose="02020603050405020304" pitchFamily="18" charset="0"/>
              </a:rPr>
              <a:t>ơn</a:t>
            </a:r>
            <a:r>
              <a:rPr lang="en-US" sz="2000" b="1" dirty="0" smtClean="0">
                <a:latin typeface="Times New Roman" panose="02020603050405020304" pitchFamily="18" charset="0"/>
                <a:cs typeface="Times New Roman" panose="02020603050405020304" pitchFamily="18" charset="0"/>
              </a:rPr>
              <a:t>. </a:t>
            </a:r>
          </a:p>
          <a:p>
            <a:r>
              <a:rPr lang="en-US" sz="2000" b="1" dirty="0" smtClean="0">
                <a:latin typeface="Times New Roman" panose="02020603050405020304" pitchFamily="18" charset="0"/>
                <a:cs typeface="Times New Roman" panose="02020603050405020304" pitchFamily="18" charset="0"/>
              </a:rPr>
              <a:t>      </a:t>
            </a:r>
            <a:r>
              <a:rPr lang="en-US" sz="2000" b="1" dirty="0" err="1" smtClean="0">
                <a:latin typeface="Times New Roman" panose="02020603050405020304" pitchFamily="18" charset="0"/>
                <a:cs typeface="Times New Roman" panose="02020603050405020304" pitchFamily="18" charset="0"/>
              </a:rPr>
              <a:t>Thấy</a:t>
            </a:r>
            <a:r>
              <a:rPr lang="en-US" sz="2000" b="1" dirty="0" smtClean="0">
                <a:latin typeface="Times New Roman" panose="02020603050405020304" pitchFamily="18" charset="0"/>
                <a:cs typeface="Times New Roman" panose="02020603050405020304" pitchFamily="18" charset="0"/>
              </a:rPr>
              <a:t> </a:t>
            </a:r>
            <a:r>
              <a:rPr lang="en-US" sz="2000" b="1" dirty="0" err="1" smtClean="0">
                <a:latin typeface="Times New Roman" panose="02020603050405020304" pitchFamily="18" charset="0"/>
                <a:cs typeface="Times New Roman" panose="02020603050405020304" pitchFamily="18" charset="0"/>
              </a:rPr>
              <a:t>vậy</a:t>
            </a:r>
            <a:r>
              <a:rPr lang="en-US" sz="2000" b="1" dirty="0" smtClean="0">
                <a:latin typeface="Times New Roman" panose="02020603050405020304" pitchFamily="18" charset="0"/>
                <a:cs typeface="Times New Roman" panose="02020603050405020304" pitchFamily="18" charset="0"/>
              </a:rPr>
              <a:t>, </a:t>
            </a:r>
            <a:r>
              <a:rPr lang="en-US" sz="2000" b="1" dirty="0" err="1" smtClean="0">
                <a:latin typeface="Times New Roman" panose="02020603050405020304" pitchFamily="18" charset="0"/>
                <a:cs typeface="Times New Roman" panose="02020603050405020304" pitchFamily="18" charset="0"/>
              </a:rPr>
              <a:t>mẹ</a:t>
            </a:r>
            <a:r>
              <a:rPr lang="en-US" sz="2000" b="1" dirty="0" smtClean="0">
                <a:latin typeface="Times New Roman" panose="02020603050405020304" pitchFamily="18" charset="0"/>
                <a:cs typeface="Times New Roman" panose="02020603050405020304" pitchFamily="18" charset="0"/>
              </a:rPr>
              <a:t> </a:t>
            </a:r>
            <a:r>
              <a:rPr lang="en-US" sz="2000" b="1" dirty="0" err="1" smtClean="0">
                <a:latin typeface="Times New Roman" panose="02020603050405020304" pitchFamily="18" charset="0"/>
                <a:cs typeface="Times New Roman" panose="02020603050405020304" pitchFamily="18" charset="0"/>
              </a:rPr>
              <a:t>liền</a:t>
            </a:r>
            <a:r>
              <a:rPr lang="en-US" sz="2000" b="1" dirty="0" smtClean="0">
                <a:latin typeface="Times New Roman" panose="02020603050405020304" pitchFamily="18" charset="0"/>
                <a:cs typeface="Times New Roman" panose="02020603050405020304" pitchFamily="18" charset="0"/>
              </a:rPr>
              <a:t> </a:t>
            </a:r>
            <a:r>
              <a:rPr lang="en-US" sz="2000" b="1" dirty="0" err="1" smtClean="0">
                <a:latin typeface="Times New Roman" panose="02020603050405020304" pitchFamily="18" charset="0"/>
                <a:cs typeface="Times New Roman" panose="02020603050405020304" pitchFamily="18" charset="0"/>
              </a:rPr>
              <a:t>nhắc</a:t>
            </a:r>
            <a:r>
              <a:rPr lang="en-US" sz="2000" b="1" dirty="0" smtClean="0">
                <a:latin typeface="Times New Roman" panose="02020603050405020304" pitchFamily="18" charset="0"/>
                <a:cs typeface="Times New Roman" panose="02020603050405020304" pitchFamily="18" charset="0"/>
              </a:rPr>
              <a:t> </a:t>
            </a:r>
            <a:r>
              <a:rPr lang="en-US" sz="2000" b="1" dirty="0" err="1" smtClean="0">
                <a:latin typeface="Times New Roman" panose="02020603050405020304" pitchFamily="18" charset="0"/>
                <a:cs typeface="Times New Roman" panose="02020603050405020304" pitchFamily="18" charset="0"/>
              </a:rPr>
              <a:t>nhở</a:t>
            </a:r>
            <a:r>
              <a:rPr lang="en-US" sz="2000" b="1" dirty="0" smtClean="0">
                <a:latin typeface="Times New Roman" panose="02020603050405020304" pitchFamily="18" charset="0"/>
                <a:cs typeface="Times New Roman" panose="02020603050405020304" pitchFamily="18" charset="0"/>
              </a:rPr>
              <a:t> </a:t>
            </a:r>
            <a:r>
              <a:rPr lang="en-US" sz="2000" b="1" dirty="0" err="1" smtClean="0">
                <a:latin typeface="Times New Roman" panose="02020603050405020304" pitchFamily="18" charset="0"/>
                <a:cs typeface="Times New Roman" panose="02020603050405020304" pitchFamily="18" charset="0"/>
              </a:rPr>
              <a:t>Tý</a:t>
            </a:r>
            <a:r>
              <a:rPr lang="en-US" sz="2000" b="1" dirty="0" smtClean="0">
                <a:latin typeface="Times New Roman" panose="02020603050405020304" pitchFamily="18" charset="0"/>
                <a:cs typeface="Times New Roman" panose="02020603050405020304" pitchFamily="18" charset="0"/>
              </a:rPr>
              <a:t>: “Con </a:t>
            </a:r>
            <a:r>
              <a:rPr lang="en-US" sz="2000" b="1" dirty="0" err="1" smtClean="0">
                <a:latin typeface="Times New Roman" panose="02020603050405020304" pitchFamily="18" charset="0"/>
                <a:cs typeface="Times New Roman" panose="02020603050405020304" pitchFamily="18" charset="0"/>
              </a:rPr>
              <a:t>đã</a:t>
            </a:r>
            <a:r>
              <a:rPr lang="en-US" sz="2000" b="1" dirty="0" smtClean="0">
                <a:latin typeface="Times New Roman" panose="02020603050405020304" pitchFamily="18" charset="0"/>
                <a:cs typeface="Times New Roman" panose="02020603050405020304" pitchFamily="18" charset="0"/>
              </a:rPr>
              <a:t> </a:t>
            </a:r>
            <a:r>
              <a:rPr lang="en-US" sz="2000" b="1" dirty="0" err="1" smtClean="0">
                <a:latin typeface="Times New Roman" panose="02020603050405020304" pitchFamily="18" charset="0"/>
                <a:cs typeface="Times New Roman" panose="02020603050405020304" pitchFamily="18" charset="0"/>
              </a:rPr>
              <a:t>cảm</a:t>
            </a:r>
            <a:r>
              <a:rPr lang="en-US" sz="2000" b="1" dirty="0" smtClean="0">
                <a:latin typeface="Times New Roman" panose="02020603050405020304" pitchFamily="18" charset="0"/>
                <a:cs typeface="Times New Roman" panose="02020603050405020304" pitchFamily="18" charset="0"/>
              </a:rPr>
              <a:t> </a:t>
            </a:r>
            <a:r>
              <a:rPr lang="en-US" sz="2000" b="1" dirty="0" err="1" smtClean="0">
                <a:latin typeface="Times New Roman" panose="02020603050405020304" pitchFamily="18" charset="0"/>
                <a:cs typeface="Times New Roman" panose="02020603050405020304" pitchFamily="18" charset="0"/>
              </a:rPr>
              <a:t>ơn</a:t>
            </a:r>
            <a:r>
              <a:rPr lang="en-US" sz="2000" b="1" dirty="0" smtClean="0">
                <a:latin typeface="Times New Roman" panose="02020603050405020304" pitchFamily="18" charset="0"/>
                <a:cs typeface="Times New Roman" panose="02020603050405020304" pitchFamily="18" charset="0"/>
              </a:rPr>
              <a:t> </a:t>
            </a:r>
            <a:r>
              <a:rPr lang="en-US" sz="2000" b="1" dirty="0" err="1" smtClean="0">
                <a:latin typeface="Times New Roman" panose="02020603050405020304" pitchFamily="18" charset="0"/>
                <a:cs typeface="Times New Roman" panose="02020603050405020304" pitchFamily="18" charset="0"/>
              </a:rPr>
              <a:t>cô</a:t>
            </a:r>
            <a:r>
              <a:rPr lang="en-US" sz="2000" b="1" dirty="0" smtClean="0">
                <a:latin typeface="Times New Roman" panose="02020603050405020304" pitchFamily="18" charset="0"/>
                <a:cs typeface="Times New Roman" panose="02020603050405020304" pitchFamily="18" charset="0"/>
              </a:rPr>
              <a:t> Lan </a:t>
            </a:r>
            <a:r>
              <a:rPr lang="en-US" sz="2000" b="1" dirty="0" err="1" smtClean="0">
                <a:latin typeface="Times New Roman" panose="02020603050405020304" pitchFamily="18" charset="0"/>
                <a:cs typeface="Times New Roman" panose="02020603050405020304" pitchFamily="18" charset="0"/>
              </a:rPr>
              <a:t>chưa</a:t>
            </a:r>
            <a:r>
              <a:rPr lang="en-US" sz="2000" b="1" dirty="0" smtClean="0">
                <a:latin typeface="Times New Roman" panose="02020603050405020304" pitchFamily="18" charset="0"/>
                <a:cs typeface="Times New Roman" panose="02020603050405020304" pitchFamily="18" charset="0"/>
              </a:rPr>
              <a:t>?”. </a:t>
            </a:r>
            <a:r>
              <a:rPr lang="en-US" sz="2000" b="1" dirty="0" err="1" smtClean="0">
                <a:latin typeface="Times New Roman" panose="02020603050405020304" pitchFamily="18" charset="0"/>
                <a:cs typeface="Times New Roman" panose="02020603050405020304" pitchFamily="18" charset="0"/>
              </a:rPr>
              <a:t>Tý</a:t>
            </a:r>
            <a:r>
              <a:rPr lang="en-US" sz="2000" b="1" dirty="0" smtClean="0">
                <a:latin typeface="Times New Roman" panose="02020603050405020304" pitchFamily="18" charset="0"/>
                <a:cs typeface="Times New Roman" panose="02020603050405020304" pitchFamily="18" charset="0"/>
              </a:rPr>
              <a:t> quay </a:t>
            </a:r>
            <a:r>
              <a:rPr lang="en-US" sz="2000" b="1" dirty="0" err="1" smtClean="0">
                <a:latin typeface="Times New Roman" panose="02020603050405020304" pitchFamily="18" charset="0"/>
                <a:cs typeface="Times New Roman" panose="02020603050405020304" pitchFamily="18" charset="0"/>
              </a:rPr>
              <a:t>đầu</a:t>
            </a:r>
            <a:r>
              <a:rPr lang="en-US" sz="2000" b="1" dirty="0" smtClean="0">
                <a:latin typeface="Times New Roman" panose="02020603050405020304" pitchFamily="18" charset="0"/>
                <a:cs typeface="Times New Roman" panose="02020603050405020304" pitchFamily="18" charset="0"/>
              </a:rPr>
              <a:t> </a:t>
            </a:r>
            <a:r>
              <a:rPr lang="en-US" sz="2000" b="1" dirty="0" err="1" smtClean="0">
                <a:latin typeface="Times New Roman" panose="02020603050405020304" pitchFamily="18" charset="0"/>
                <a:cs typeface="Times New Roman" panose="02020603050405020304" pitchFamily="18" charset="0"/>
              </a:rPr>
              <a:t>lại</a:t>
            </a:r>
            <a:r>
              <a:rPr lang="en-US" sz="2000" b="1" dirty="0" smtClean="0">
                <a:latin typeface="Times New Roman" panose="02020603050405020304" pitchFamily="18" charset="0"/>
                <a:cs typeface="Times New Roman" panose="02020603050405020304" pitchFamily="18" charset="0"/>
              </a:rPr>
              <a:t> </a:t>
            </a:r>
            <a:r>
              <a:rPr lang="en-US" sz="2000" b="1" dirty="0" err="1" smtClean="0">
                <a:latin typeface="Times New Roman" panose="02020603050405020304" pitchFamily="18" charset="0"/>
                <a:cs typeface="Times New Roman" panose="02020603050405020304" pitchFamily="18" charset="0"/>
              </a:rPr>
              <a:t>và</a:t>
            </a:r>
            <a:r>
              <a:rPr lang="en-US" sz="2000" b="1" dirty="0" smtClean="0">
                <a:latin typeface="Times New Roman" panose="02020603050405020304" pitchFamily="18" charset="0"/>
                <a:cs typeface="Times New Roman" panose="02020603050405020304" pitchFamily="18" charset="0"/>
              </a:rPr>
              <a:t> </a:t>
            </a:r>
            <a:r>
              <a:rPr lang="en-US" sz="2000" b="1" dirty="0" err="1" smtClean="0">
                <a:latin typeface="Times New Roman" panose="02020603050405020304" pitchFamily="18" charset="0"/>
                <a:cs typeface="Times New Roman" panose="02020603050405020304" pitchFamily="18" charset="0"/>
              </a:rPr>
              <a:t>vội</a:t>
            </a:r>
            <a:r>
              <a:rPr lang="en-US" sz="2000" b="1" dirty="0" smtClean="0">
                <a:latin typeface="Times New Roman" panose="02020603050405020304" pitchFamily="18" charset="0"/>
                <a:cs typeface="Times New Roman" panose="02020603050405020304" pitchFamily="18" charset="0"/>
              </a:rPr>
              <a:t> </a:t>
            </a:r>
            <a:r>
              <a:rPr lang="en-US" sz="2000" b="1" dirty="0" err="1" smtClean="0">
                <a:latin typeface="Times New Roman" panose="02020603050405020304" pitchFamily="18" charset="0"/>
                <a:cs typeface="Times New Roman" panose="02020603050405020304" pitchFamily="18" charset="0"/>
              </a:rPr>
              <a:t>nói</a:t>
            </a:r>
            <a:r>
              <a:rPr lang="en-US" sz="2000" b="1" dirty="0" smtClean="0">
                <a:latin typeface="Times New Roman" panose="02020603050405020304" pitchFamily="18" charset="0"/>
                <a:cs typeface="Times New Roman" panose="02020603050405020304" pitchFamily="18" charset="0"/>
              </a:rPr>
              <a:t>: “</a:t>
            </a:r>
            <a:r>
              <a:rPr lang="en-US" sz="2000" b="1" dirty="0" err="1" smtClean="0">
                <a:latin typeface="Times New Roman" panose="02020603050405020304" pitchFamily="18" charset="0"/>
                <a:cs typeface="Times New Roman" panose="02020603050405020304" pitchFamily="18" charset="0"/>
              </a:rPr>
              <a:t>Cháu</a:t>
            </a:r>
            <a:r>
              <a:rPr lang="en-US" sz="2000" b="1" dirty="0" smtClean="0">
                <a:latin typeface="Times New Roman" panose="02020603050405020304" pitchFamily="18" charset="0"/>
                <a:cs typeface="Times New Roman" panose="02020603050405020304" pitchFamily="18" charset="0"/>
              </a:rPr>
              <a:t> </a:t>
            </a:r>
            <a:r>
              <a:rPr lang="en-US" sz="2000" b="1" dirty="0" err="1" smtClean="0">
                <a:latin typeface="Times New Roman" panose="02020603050405020304" pitchFamily="18" charset="0"/>
                <a:cs typeface="Times New Roman" panose="02020603050405020304" pitchFamily="18" charset="0"/>
              </a:rPr>
              <a:t>cảm</a:t>
            </a:r>
            <a:r>
              <a:rPr lang="en-US" sz="2000" b="1" dirty="0" smtClean="0">
                <a:latin typeface="Times New Roman" panose="02020603050405020304" pitchFamily="18" charset="0"/>
                <a:cs typeface="Times New Roman" panose="02020603050405020304" pitchFamily="18" charset="0"/>
              </a:rPr>
              <a:t> </a:t>
            </a:r>
            <a:r>
              <a:rPr lang="en-US" sz="2000" b="1" dirty="0" err="1" smtClean="0">
                <a:latin typeface="Times New Roman" panose="02020603050405020304" pitchFamily="18" charset="0"/>
                <a:cs typeface="Times New Roman" panose="02020603050405020304" pitchFamily="18" charset="0"/>
              </a:rPr>
              <a:t>ơn</a:t>
            </a:r>
            <a:r>
              <a:rPr lang="en-US" sz="2000" b="1" dirty="0" smtClean="0">
                <a:latin typeface="Times New Roman" panose="02020603050405020304" pitchFamily="18" charset="0"/>
                <a:cs typeface="Times New Roman" panose="02020603050405020304" pitchFamily="18" charset="0"/>
              </a:rPr>
              <a:t> </a:t>
            </a:r>
            <a:r>
              <a:rPr lang="en-US" sz="2000" b="1" dirty="0" err="1" smtClean="0">
                <a:latin typeface="Times New Roman" panose="02020603050405020304" pitchFamily="18" charset="0"/>
                <a:cs typeface="Times New Roman" panose="02020603050405020304" pitchFamily="18" charset="0"/>
              </a:rPr>
              <a:t>cô</a:t>
            </a:r>
            <a:r>
              <a:rPr lang="en-US" sz="2000" b="1" dirty="0" smtClean="0">
                <a:latin typeface="Times New Roman" panose="02020603050405020304" pitchFamily="18" charset="0"/>
                <a:cs typeface="Times New Roman" panose="02020603050405020304" pitchFamily="18" charset="0"/>
              </a:rPr>
              <a:t>” </a:t>
            </a:r>
            <a:r>
              <a:rPr lang="en-US" sz="2000" b="1" dirty="0" err="1" smtClean="0">
                <a:latin typeface="Times New Roman" panose="02020603050405020304" pitchFamily="18" charset="0"/>
                <a:cs typeface="Times New Roman" panose="02020603050405020304" pitchFamily="18" charset="0"/>
              </a:rPr>
              <a:t>và</a:t>
            </a:r>
            <a:r>
              <a:rPr lang="en-US" sz="2000" b="1" dirty="0" smtClean="0">
                <a:latin typeface="Times New Roman" panose="02020603050405020304" pitchFamily="18" charset="0"/>
                <a:cs typeface="Times New Roman" panose="02020603050405020304" pitchFamily="18" charset="0"/>
              </a:rPr>
              <a:t> </a:t>
            </a:r>
            <a:r>
              <a:rPr lang="en-US" sz="2000" b="1" dirty="0" err="1" smtClean="0">
                <a:latin typeface="Times New Roman" panose="02020603050405020304" pitchFamily="18" charset="0"/>
                <a:cs typeface="Times New Roman" panose="02020603050405020304" pitchFamily="18" charset="0"/>
              </a:rPr>
              <a:t>chạy</a:t>
            </a:r>
            <a:r>
              <a:rPr lang="en-US" sz="2000" b="1" dirty="0" smtClean="0">
                <a:latin typeface="Times New Roman" panose="02020603050405020304" pitchFamily="18" charset="0"/>
                <a:cs typeface="Times New Roman" panose="02020603050405020304" pitchFamily="18" charset="0"/>
              </a:rPr>
              <a:t> </a:t>
            </a:r>
            <a:r>
              <a:rPr lang="en-US" sz="2000" b="1" dirty="0" err="1" smtClean="0">
                <a:latin typeface="Times New Roman" panose="02020603050405020304" pitchFamily="18" charset="0"/>
                <a:cs typeface="Times New Roman" panose="02020603050405020304" pitchFamily="18" charset="0"/>
              </a:rPr>
              <a:t>luôn</a:t>
            </a:r>
            <a:r>
              <a:rPr lang="en-US" sz="2000" b="1" dirty="0" smtClean="0">
                <a:latin typeface="Times New Roman" panose="02020603050405020304" pitchFamily="18" charset="0"/>
                <a:cs typeface="Times New Roman" panose="02020603050405020304" pitchFamily="18" charset="0"/>
              </a:rPr>
              <a:t> </a:t>
            </a:r>
            <a:r>
              <a:rPr lang="en-US" sz="2000" b="1" dirty="0" err="1" smtClean="0">
                <a:latin typeface="Times New Roman" panose="02020603050405020304" pitchFamily="18" charset="0"/>
                <a:cs typeface="Times New Roman" panose="02020603050405020304" pitchFamily="18" charset="0"/>
              </a:rPr>
              <a:t>lên</a:t>
            </a:r>
            <a:r>
              <a:rPr lang="en-US" sz="2000" b="1" dirty="0" smtClean="0">
                <a:latin typeface="Times New Roman" panose="02020603050405020304" pitchFamily="18" charset="0"/>
                <a:cs typeface="Times New Roman" panose="02020603050405020304" pitchFamily="18" charset="0"/>
              </a:rPr>
              <a:t> </a:t>
            </a:r>
            <a:r>
              <a:rPr lang="en-US" sz="2000" b="1" dirty="0" err="1" smtClean="0">
                <a:latin typeface="Times New Roman" panose="02020603050405020304" pitchFamily="18" charset="0"/>
                <a:cs typeface="Times New Roman" panose="02020603050405020304" pitchFamily="18" charset="0"/>
              </a:rPr>
              <a:t>phòng</a:t>
            </a:r>
            <a:r>
              <a:rPr lang="en-US" sz="2000" b="1" dirty="0" smtClean="0">
                <a:latin typeface="Times New Roman" panose="02020603050405020304" pitchFamily="18" charset="0"/>
                <a:cs typeface="Times New Roman" panose="02020603050405020304" pitchFamily="18" charset="0"/>
              </a:rPr>
              <a:t> </a:t>
            </a:r>
            <a:r>
              <a:rPr lang="en-US" sz="2000" b="1" dirty="0" err="1" smtClean="0">
                <a:latin typeface="Times New Roman" panose="02020603050405020304" pitchFamily="18" charset="0"/>
                <a:cs typeface="Times New Roman" panose="02020603050405020304" pitchFamily="18" charset="0"/>
              </a:rPr>
              <a:t>của</a:t>
            </a:r>
            <a:r>
              <a:rPr lang="en-US" sz="2000" b="1" dirty="0" smtClean="0">
                <a:latin typeface="Times New Roman" panose="02020603050405020304" pitchFamily="18" charset="0"/>
                <a:cs typeface="Times New Roman" panose="02020603050405020304" pitchFamily="18" charset="0"/>
              </a:rPr>
              <a:t> </a:t>
            </a:r>
            <a:r>
              <a:rPr lang="en-US" sz="2000" b="1" dirty="0" err="1" smtClean="0">
                <a:latin typeface="Times New Roman" panose="02020603050405020304" pitchFamily="18" charset="0"/>
                <a:cs typeface="Times New Roman" panose="02020603050405020304" pitchFamily="18" charset="0"/>
              </a:rPr>
              <a:t>mình</a:t>
            </a:r>
            <a:r>
              <a:rPr lang="en-US" sz="2000" b="1" dirty="0" smtClean="0">
                <a:latin typeface="Times New Roman" panose="02020603050405020304" pitchFamily="18" charset="0"/>
                <a:cs typeface="Times New Roman" panose="02020603050405020304" pitchFamily="18" charset="0"/>
              </a:rPr>
              <a:t>. </a:t>
            </a:r>
            <a:endParaRPr lang="en-US" sz="20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23816082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264233"/>
            <a:ext cx="9144000" cy="2387600"/>
          </a:xfrm>
        </p:spPr>
        <p:txBody>
          <a:bodyPr>
            <a:normAutofit/>
          </a:bodyPr>
          <a:lstStyle/>
          <a:p>
            <a:r>
              <a:rPr lang="en-US" sz="3600" b="1" dirty="0" err="1" smtClean="0">
                <a:solidFill>
                  <a:srgbClr val="FF0000"/>
                </a:solidFill>
                <a:latin typeface="Times New Roman" panose="02020603050405020304" pitchFamily="18" charset="0"/>
                <a:cs typeface="Times New Roman" panose="02020603050405020304" pitchFamily="18" charset="0"/>
              </a:rPr>
              <a:t>Chúng</a:t>
            </a:r>
            <a:r>
              <a:rPr lang="en-US" sz="3600" b="1" dirty="0" smtClean="0">
                <a:solidFill>
                  <a:srgbClr val="FF0000"/>
                </a:solidFill>
                <a:latin typeface="Times New Roman" panose="02020603050405020304" pitchFamily="18" charset="0"/>
                <a:cs typeface="Times New Roman" panose="02020603050405020304" pitchFamily="18" charset="0"/>
              </a:rPr>
              <a:t> ta </a:t>
            </a:r>
            <a:r>
              <a:rPr lang="en-US" sz="3600" b="1" dirty="0" err="1" smtClean="0">
                <a:solidFill>
                  <a:srgbClr val="FF0000"/>
                </a:solidFill>
                <a:latin typeface="Times New Roman" panose="02020603050405020304" pitchFamily="18" charset="0"/>
                <a:cs typeface="Times New Roman" panose="02020603050405020304" pitchFamily="18" charset="0"/>
              </a:rPr>
              <a:t>cần</a:t>
            </a:r>
            <a:r>
              <a:rPr lang="en-US" sz="3600" b="1" dirty="0" smtClean="0">
                <a:solidFill>
                  <a:srgbClr val="FF0000"/>
                </a:solidFill>
                <a:latin typeface="Times New Roman" panose="02020603050405020304" pitchFamily="18" charset="0"/>
                <a:cs typeface="Times New Roman" panose="02020603050405020304" pitchFamily="18" charset="0"/>
              </a:rPr>
              <a:t> </a:t>
            </a:r>
            <a:r>
              <a:rPr lang="en-US" sz="3600" b="1" dirty="0" err="1" smtClean="0">
                <a:solidFill>
                  <a:srgbClr val="FF0000"/>
                </a:solidFill>
                <a:latin typeface="Times New Roman" panose="02020603050405020304" pitchFamily="18" charset="0"/>
                <a:cs typeface="Times New Roman" panose="02020603050405020304" pitchFamily="18" charset="0"/>
              </a:rPr>
              <a:t>nói</a:t>
            </a:r>
            <a:r>
              <a:rPr lang="en-US" sz="3600" b="1" dirty="0" smtClean="0">
                <a:solidFill>
                  <a:srgbClr val="FF0000"/>
                </a:solidFill>
                <a:latin typeface="Times New Roman" panose="02020603050405020304" pitchFamily="18" charset="0"/>
                <a:cs typeface="Times New Roman" panose="02020603050405020304" pitchFamily="18" charset="0"/>
              </a:rPr>
              <a:t> </a:t>
            </a:r>
            <a:r>
              <a:rPr lang="en-US" sz="3600" b="1" dirty="0" err="1" smtClean="0">
                <a:solidFill>
                  <a:srgbClr val="FF0000"/>
                </a:solidFill>
                <a:latin typeface="Times New Roman" panose="02020603050405020304" pitchFamily="18" charset="0"/>
                <a:cs typeface="Times New Roman" panose="02020603050405020304" pitchFamily="18" charset="0"/>
              </a:rPr>
              <a:t>lời</a:t>
            </a:r>
            <a:r>
              <a:rPr lang="en-US" sz="3600" b="1" dirty="0" smtClean="0">
                <a:solidFill>
                  <a:srgbClr val="FF0000"/>
                </a:solidFill>
                <a:latin typeface="Times New Roman" panose="02020603050405020304" pitchFamily="18" charset="0"/>
                <a:cs typeface="Times New Roman" panose="02020603050405020304" pitchFamily="18" charset="0"/>
              </a:rPr>
              <a:t> </a:t>
            </a:r>
            <a:r>
              <a:rPr lang="en-US" sz="3600" b="1" dirty="0" err="1" smtClean="0">
                <a:solidFill>
                  <a:srgbClr val="FF0000"/>
                </a:solidFill>
                <a:latin typeface="Times New Roman" panose="02020603050405020304" pitchFamily="18" charset="0"/>
                <a:cs typeface="Times New Roman" panose="02020603050405020304" pitchFamily="18" charset="0"/>
              </a:rPr>
              <a:t>cảm</a:t>
            </a:r>
            <a:r>
              <a:rPr lang="en-US" sz="3600" b="1" dirty="0" smtClean="0">
                <a:solidFill>
                  <a:srgbClr val="FF0000"/>
                </a:solidFill>
                <a:latin typeface="Times New Roman" panose="02020603050405020304" pitchFamily="18" charset="0"/>
                <a:cs typeface="Times New Roman" panose="02020603050405020304" pitchFamily="18" charset="0"/>
              </a:rPr>
              <a:t> </a:t>
            </a:r>
            <a:r>
              <a:rPr lang="en-US" sz="3600" b="1" dirty="0" err="1" smtClean="0">
                <a:solidFill>
                  <a:srgbClr val="FF0000"/>
                </a:solidFill>
                <a:latin typeface="Times New Roman" panose="02020603050405020304" pitchFamily="18" charset="0"/>
                <a:cs typeface="Times New Roman" panose="02020603050405020304" pitchFamily="18" charset="0"/>
              </a:rPr>
              <a:t>ơn</a:t>
            </a:r>
            <a:r>
              <a:rPr lang="en-US" sz="3600" b="1" dirty="0" smtClean="0">
                <a:solidFill>
                  <a:srgbClr val="FF0000"/>
                </a:solidFill>
                <a:latin typeface="Times New Roman" panose="02020603050405020304" pitchFamily="18" charset="0"/>
                <a:cs typeface="Times New Roman" panose="02020603050405020304" pitchFamily="18" charset="0"/>
              </a:rPr>
              <a:t>, </a:t>
            </a:r>
            <a:r>
              <a:rPr lang="en-US" sz="3600" b="1" dirty="0" err="1" smtClean="0">
                <a:solidFill>
                  <a:srgbClr val="FF0000"/>
                </a:solidFill>
                <a:latin typeface="Times New Roman" panose="02020603050405020304" pitchFamily="18" charset="0"/>
                <a:cs typeface="Times New Roman" panose="02020603050405020304" pitchFamily="18" charset="0"/>
              </a:rPr>
              <a:t>xin</a:t>
            </a:r>
            <a:r>
              <a:rPr lang="en-US" sz="3600" b="1" dirty="0" smtClean="0">
                <a:solidFill>
                  <a:srgbClr val="FF0000"/>
                </a:solidFill>
                <a:latin typeface="Times New Roman" panose="02020603050405020304" pitchFamily="18" charset="0"/>
                <a:cs typeface="Times New Roman" panose="02020603050405020304" pitchFamily="18" charset="0"/>
              </a:rPr>
              <a:t> </a:t>
            </a:r>
            <a:r>
              <a:rPr lang="en-US" sz="3600" b="1" dirty="0" err="1" smtClean="0">
                <a:solidFill>
                  <a:srgbClr val="FF0000"/>
                </a:solidFill>
                <a:latin typeface="Times New Roman" panose="02020603050405020304" pitchFamily="18" charset="0"/>
                <a:cs typeface="Times New Roman" panose="02020603050405020304" pitchFamily="18" charset="0"/>
              </a:rPr>
              <a:t>lỗi</a:t>
            </a:r>
            <a:r>
              <a:rPr lang="en-US" sz="3600" b="1" dirty="0" smtClean="0">
                <a:solidFill>
                  <a:srgbClr val="FF0000"/>
                </a:solidFill>
                <a:latin typeface="Times New Roman" panose="02020603050405020304" pitchFamily="18" charset="0"/>
                <a:cs typeface="Times New Roman" panose="02020603050405020304" pitchFamily="18" charset="0"/>
              </a:rPr>
              <a:t> </a:t>
            </a:r>
            <a:r>
              <a:rPr lang="en-US" sz="3600" b="1" dirty="0" err="1" smtClean="0">
                <a:solidFill>
                  <a:srgbClr val="FF0000"/>
                </a:solidFill>
                <a:latin typeface="Times New Roman" panose="02020603050405020304" pitchFamily="18" charset="0"/>
                <a:cs typeface="Times New Roman" panose="02020603050405020304" pitchFamily="18" charset="0"/>
              </a:rPr>
              <a:t>khi</a:t>
            </a:r>
            <a:r>
              <a:rPr lang="en-US" sz="3600" b="1" dirty="0" smtClean="0">
                <a:solidFill>
                  <a:srgbClr val="FF0000"/>
                </a:solidFill>
                <a:latin typeface="Times New Roman" panose="02020603050405020304" pitchFamily="18" charset="0"/>
                <a:cs typeface="Times New Roman" panose="02020603050405020304" pitchFamily="18" charset="0"/>
              </a:rPr>
              <a:t> </a:t>
            </a:r>
            <a:r>
              <a:rPr lang="en-US" sz="3600" b="1" dirty="0" err="1" smtClean="0">
                <a:solidFill>
                  <a:srgbClr val="FF0000"/>
                </a:solidFill>
                <a:latin typeface="Times New Roman" panose="02020603050405020304" pitchFamily="18" charset="0"/>
                <a:cs typeface="Times New Roman" panose="02020603050405020304" pitchFamily="18" charset="0"/>
              </a:rPr>
              <a:t>nào</a:t>
            </a:r>
            <a:r>
              <a:rPr lang="en-US" sz="3600" b="1" dirty="0" smtClean="0">
                <a:solidFill>
                  <a:srgbClr val="FF0000"/>
                </a:solidFill>
                <a:latin typeface="Times New Roman" panose="02020603050405020304" pitchFamily="18" charset="0"/>
                <a:cs typeface="Times New Roman" panose="02020603050405020304" pitchFamily="18" charset="0"/>
              </a:rPr>
              <a:t>? (</a:t>
            </a:r>
            <a:r>
              <a:rPr lang="en-US" sz="3600" b="1" dirty="0" err="1" smtClean="0">
                <a:solidFill>
                  <a:srgbClr val="FF0000"/>
                </a:solidFill>
                <a:latin typeface="Times New Roman" panose="02020603050405020304" pitchFamily="18" charset="0"/>
                <a:cs typeface="Times New Roman" panose="02020603050405020304" pitchFamily="18" charset="0"/>
              </a:rPr>
              <a:t>Trẻ</a:t>
            </a:r>
            <a:r>
              <a:rPr lang="en-US" sz="3600" b="1" dirty="0" smtClean="0">
                <a:solidFill>
                  <a:srgbClr val="FF0000"/>
                </a:solidFill>
                <a:latin typeface="Times New Roman" panose="02020603050405020304" pitchFamily="18" charset="0"/>
                <a:cs typeface="Times New Roman" panose="02020603050405020304" pitchFamily="18" charset="0"/>
              </a:rPr>
              <a:t> </a:t>
            </a:r>
            <a:r>
              <a:rPr lang="en-US" sz="3600" b="1" dirty="0" err="1" smtClean="0">
                <a:solidFill>
                  <a:srgbClr val="FF0000"/>
                </a:solidFill>
                <a:latin typeface="Times New Roman" panose="02020603050405020304" pitchFamily="18" charset="0"/>
                <a:cs typeface="Times New Roman" panose="02020603050405020304" pitchFamily="18" charset="0"/>
              </a:rPr>
              <a:t>kể</a:t>
            </a:r>
            <a:r>
              <a:rPr lang="en-US" sz="3600" b="1" dirty="0" smtClean="0">
                <a:solidFill>
                  <a:srgbClr val="FF0000"/>
                </a:solidFill>
                <a:latin typeface="Times New Roman" panose="02020603050405020304" pitchFamily="18" charset="0"/>
                <a:cs typeface="Times New Roman" panose="02020603050405020304" pitchFamily="18" charset="0"/>
              </a:rPr>
              <a:t> </a:t>
            </a:r>
            <a:r>
              <a:rPr lang="en-US" sz="3600" b="1" dirty="0" err="1" smtClean="0">
                <a:solidFill>
                  <a:srgbClr val="FF0000"/>
                </a:solidFill>
                <a:latin typeface="Times New Roman" panose="02020603050405020304" pitchFamily="18" charset="0"/>
                <a:cs typeface="Times New Roman" panose="02020603050405020304" pitchFamily="18" charset="0"/>
              </a:rPr>
              <a:t>ra</a:t>
            </a:r>
            <a:r>
              <a:rPr lang="en-US" sz="3600" b="1" dirty="0" smtClean="0">
                <a:solidFill>
                  <a:srgbClr val="FF0000"/>
                </a:solidFill>
                <a:latin typeface="Times New Roman" panose="02020603050405020304" pitchFamily="18" charset="0"/>
                <a:cs typeface="Times New Roman" panose="02020603050405020304" pitchFamily="18" charset="0"/>
              </a:rPr>
              <a:t>)</a:t>
            </a:r>
            <a:endParaRPr lang="en-US" sz="3600" b="1" dirty="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98725668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104271" y="1080159"/>
            <a:ext cx="5955323" cy="340677"/>
          </a:xfrm>
        </p:spPr>
        <p:txBody>
          <a:bodyPr>
            <a:normAutofit fontScale="90000"/>
          </a:bodyPr>
          <a:lstStyle/>
          <a:p>
            <a:r>
              <a:rPr lang="en-US" sz="3600" b="1" dirty="0" err="1" smtClean="0">
                <a:solidFill>
                  <a:srgbClr val="FF0000"/>
                </a:solidFill>
                <a:latin typeface="Times New Roman" panose="02020603050405020304" pitchFamily="18" charset="0"/>
                <a:cs typeface="Times New Roman" panose="02020603050405020304" pitchFamily="18" charset="0"/>
              </a:rPr>
              <a:t>Trò</a:t>
            </a:r>
            <a:r>
              <a:rPr lang="en-US" sz="3600" b="1" dirty="0" smtClean="0">
                <a:solidFill>
                  <a:srgbClr val="FF0000"/>
                </a:solidFill>
                <a:latin typeface="Times New Roman" panose="02020603050405020304" pitchFamily="18" charset="0"/>
                <a:cs typeface="Times New Roman" panose="02020603050405020304" pitchFamily="18" charset="0"/>
              </a:rPr>
              <a:t> </a:t>
            </a:r>
            <a:r>
              <a:rPr lang="en-US" sz="3600" b="1" dirty="0" err="1" smtClean="0">
                <a:solidFill>
                  <a:srgbClr val="FF0000"/>
                </a:solidFill>
                <a:latin typeface="Times New Roman" panose="02020603050405020304" pitchFamily="18" charset="0"/>
                <a:cs typeface="Times New Roman" panose="02020603050405020304" pitchFamily="18" charset="0"/>
              </a:rPr>
              <a:t>chơi</a:t>
            </a:r>
            <a:r>
              <a:rPr lang="en-US" sz="3600" b="1" dirty="0" smtClean="0">
                <a:solidFill>
                  <a:srgbClr val="FF0000"/>
                </a:solidFill>
                <a:latin typeface="Times New Roman" panose="02020603050405020304" pitchFamily="18" charset="0"/>
                <a:cs typeface="Times New Roman" panose="02020603050405020304" pitchFamily="18" charset="0"/>
              </a:rPr>
              <a:t>: Ai </a:t>
            </a:r>
            <a:r>
              <a:rPr lang="en-US" sz="3600" b="1" dirty="0" err="1" smtClean="0">
                <a:solidFill>
                  <a:srgbClr val="FF0000"/>
                </a:solidFill>
                <a:latin typeface="Times New Roman" panose="02020603050405020304" pitchFamily="18" charset="0"/>
                <a:cs typeface="Times New Roman" panose="02020603050405020304" pitchFamily="18" charset="0"/>
              </a:rPr>
              <a:t>giỏi</a:t>
            </a:r>
            <a:r>
              <a:rPr lang="en-US" sz="3600" b="1" dirty="0" smtClean="0">
                <a:solidFill>
                  <a:srgbClr val="FF0000"/>
                </a:solidFill>
                <a:latin typeface="Times New Roman" panose="02020603050405020304" pitchFamily="18" charset="0"/>
                <a:cs typeface="Times New Roman" panose="02020603050405020304" pitchFamily="18" charset="0"/>
              </a:rPr>
              <a:t> </a:t>
            </a:r>
            <a:r>
              <a:rPr lang="en-US" sz="3600" b="1" dirty="0" err="1" smtClean="0">
                <a:solidFill>
                  <a:srgbClr val="FF0000"/>
                </a:solidFill>
                <a:latin typeface="Times New Roman" panose="02020603050405020304" pitchFamily="18" charset="0"/>
                <a:cs typeface="Times New Roman" panose="02020603050405020304" pitchFamily="18" charset="0"/>
              </a:rPr>
              <a:t>nhất</a:t>
            </a:r>
            <a:endParaRPr lang="en-US" sz="3600" b="1" dirty="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34363790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11906"/>
            <a:ext cx="10515600" cy="1325563"/>
          </a:xfrm>
        </p:spPr>
        <p:txBody>
          <a:bodyPr/>
          <a:lstStyle/>
          <a:p>
            <a:pPr algn="ctr"/>
            <a:r>
              <a:rPr lang="vi-VN" b="1" dirty="0" smtClean="0">
                <a:solidFill>
                  <a:srgbClr val="FF0000"/>
                </a:solidFill>
              </a:rPr>
              <a:t>Trong cuộc sống hàng ngày, khi nào chúng ta cần nói lời cảm ơn?</a:t>
            </a:r>
            <a:endParaRPr lang="vi-VN" b="1" dirty="0">
              <a:solidFill>
                <a:srgbClr val="FF0000"/>
              </a:solidFill>
            </a:endParaRPr>
          </a:p>
        </p:txBody>
      </p:sp>
      <p:sp>
        <p:nvSpPr>
          <p:cNvPr id="4" name="TextBox 3"/>
          <p:cNvSpPr txBox="1"/>
          <p:nvPr/>
        </p:nvSpPr>
        <p:spPr>
          <a:xfrm>
            <a:off x="2514731" y="1842868"/>
            <a:ext cx="7162538" cy="2554545"/>
          </a:xfrm>
          <a:prstGeom prst="rect">
            <a:avLst/>
          </a:prstGeom>
          <a:noFill/>
        </p:spPr>
        <p:txBody>
          <a:bodyPr wrap="none" rtlCol="0">
            <a:spAutoFit/>
          </a:bodyPr>
          <a:lstStyle/>
          <a:p>
            <a:r>
              <a:rPr lang="en-US" sz="3200" dirty="0" smtClean="0">
                <a:solidFill>
                  <a:srgbClr val="0070C0"/>
                </a:solidFill>
                <a:latin typeface="Times New Roman" panose="02020603050405020304" pitchFamily="18" charset="0"/>
                <a:cs typeface="Times New Roman" panose="02020603050405020304" pitchFamily="18" charset="0"/>
              </a:rPr>
              <a:t>1. </a:t>
            </a:r>
            <a:r>
              <a:rPr lang="en-US" sz="3200" dirty="0" err="1" smtClean="0">
                <a:solidFill>
                  <a:srgbClr val="0070C0"/>
                </a:solidFill>
                <a:latin typeface="Times New Roman" panose="02020603050405020304" pitchFamily="18" charset="0"/>
                <a:cs typeface="Times New Roman" panose="02020603050405020304" pitchFamily="18" charset="0"/>
              </a:rPr>
              <a:t>Khi</a:t>
            </a:r>
            <a:r>
              <a:rPr lang="en-US" sz="3200" dirty="0" smtClean="0">
                <a:solidFill>
                  <a:srgbClr val="0070C0"/>
                </a:solidFill>
                <a:latin typeface="Times New Roman" panose="02020603050405020304" pitchFamily="18" charset="0"/>
                <a:cs typeface="Times New Roman" panose="02020603050405020304" pitchFamily="18" charset="0"/>
              </a:rPr>
              <a:t> </a:t>
            </a:r>
            <a:r>
              <a:rPr lang="en-US" sz="3200" dirty="0" err="1" smtClean="0">
                <a:solidFill>
                  <a:srgbClr val="0070C0"/>
                </a:solidFill>
                <a:latin typeface="Times New Roman" panose="02020603050405020304" pitchFamily="18" charset="0"/>
                <a:cs typeface="Times New Roman" panose="02020603050405020304" pitchFamily="18" charset="0"/>
              </a:rPr>
              <a:t>được</a:t>
            </a:r>
            <a:r>
              <a:rPr lang="en-US" sz="3200" dirty="0" smtClean="0">
                <a:solidFill>
                  <a:srgbClr val="0070C0"/>
                </a:solidFill>
                <a:latin typeface="Times New Roman" panose="02020603050405020304" pitchFamily="18" charset="0"/>
                <a:cs typeface="Times New Roman" panose="02020603050405020304" pitchFamily="18" charset="0"/>
              </a:rPr>
              <a:t> </a:t>
            </a:r>
            <a:r>
              <a:rPr lang="en-US" sz="3200" dirty="0" err="1" smtClean="0">
                <a:solidFill>
                  <a:srgbClr val="0070C0"/>
                </a:solidFill>
                <a:latin typeface="Times New Roman" panose="02020603050405020304" pitchFamily="18" charset="0"/>
                <a:cs typeface="Times New Roman" panose="02020603050405020304" pitchFamily="18" charset="0"/>
              </a:rPr>
              <a:t>người</a:t>
            </a:r>
            <a:r>
              <a:rPr lang="en-US" sz="3200" dirty="0" smtClean="0">
                <a:solidFill>
                  <a:srgbClr val="0070C0"/>
                </a:solidFill>
                <a:latin typeface="Times New Roman" panose="02020603050405020304" pitchFamily="18" charset="0"/>
                <a:cs typeface="Times New Roman" panose="02020603050405020304" pitchFamily="18" charset="0"/>
              </a:rPr>
              <a:t> </a:t>
            </a:r>
            <a:r>
              <a:rPr lang="en-US" sz="3200" dirty="0" err="1" smtClean="0">
                <a:solidFill>
                  <a:srgbClr val="0070C0"/>
                </a:solidFill>
                <a:latin typeface="Times New Roman" panose="02020603050405020304" pitchFamily="18" charset="0"/>
                <a:cs typeface="Times New Roman" panose="02020603050405020304" pitchFamily="18" charset="0"/>
              </a:rPr>
              <a:t>khác</a:t>
            </a:r>
            <a:r>
              <a:rPr lang="en-US" sz="3200" dirty="0" smtClean="0">
                <a:solidFill>
                  <a:srgbClr val="0070C0"/>
                </a:solidFill>
                <a:latin typeface="Times New Roman" panose="02020603050405020304" pitchFamily="18" charset="0"/>
                <a:cs typeface="Times New Roman" panose="02020603050405020304" pitchFamily="18" charset="0"/>
              </a:rPr>
              <a:t> </a:t>
            </a:r>
            <a:r>
              <a:rPr lang="en-US" sz="3200" dirty="0" err="1" smtClean="0">
                <a:solidFill>
                  <a:srgbClr val="0070C0"/>
                </a:solidFill>
                <a:latin typeface="Times New Roman" panose="02020603050405020304" pitchFamily="18" charset="0"/>
                <a:cs typeface="Times New Roman" panose="02020603050405020304" pitchFamily="18" charset="0"/>
              </a:rPr>
              <a:t>quan</a:t>
            </a:r>
            <a:r>
              <a:rPr lang="en-US" sz="3200" dirty="0" smtClean="0">
                <a:solidFill>
                  <a:srgbClr val="0070C0"/>
                </a:solidFill>
                <a:latin typeface="Times New Roman" panose="02020603050405020304" pitchFamily="18" charset="0"/>
                <a:cs typeface="Times New Roman" panose="02020603050405020304" pitchFamily="18" charset="0"/>
              </a:rPr>
              <a:t> </a:t>
            </a:r>
            <a:r>
              <a:rPr lang="en-US" sz="3200" dirty="0" err="1" smtClean="0">
                <a:solidFill>
                  <a:srgbClr val="0070C0"/>
                </a:solidFill>
                <a:latin typeface="Times New Roman" panose="02020603050405020304" pitchFamily="18" charset="0"/>
                <a:cs typeface="Times New Roman" panose="02020603050405020304" pitchFamily="18" charset="0"/>
              </a:rPr>
              <a:t>tâm</a:t>
            </a:r>
            <a:r>
              <a:rPr lang="en-US" sz="3200" dirty="0" smtClean="0">
                <a:solidFill>
                  <a:srgbClr val="0070C0"/>
                </a:solidFill>
                <a:latin typeface="Times New Roman" panose="02020603050405020304" pitchFamily="18" charset="0"/>
                <a:cs typeface="Times New Roman" panose="02020603050405020304" pitchFamily="18" charset="0"/>
              </a:rPr>
              <a:t>, </a:t>
            </a:r>
            <a:r>
              <a:rPr lang="en-US" sz="3200" dirty="0" err="1" smtClean="0">
                <a:solidFill>
                  <a:srgbClr val="0070C0"/>
                </a:solidFill>
                <a:latin typeface="Times New Roman" panose="02020603050405020304" pitchFamily="18" charset="0"/>
                <a:cs typeface="Times New Roman" panose="02020603050405020304" pitchFamily="18" charset="0"/>
              </a:rPr>
              <a:t>giúp</a:t>
            </a:r>
            <a:r>
              <a:rPr lang="en-US" sz="3200" dirty="0" smtClean="0">
                <a:solidFill>
                  <a:srgbClr val="0070C0"/>
                </a:solidFill>
                <a:latin typeface="Times New Roman" panose="02020603050405020304" pitchFamily="18" charset="0"/>
                <a:cs typeface="Times New Roman" panose="02020603050405020304" pitchFamily="18" charset="0"/>
              </a:rPr>
              <a:t> </a:t>
            </a:r>
            <a:r>
              <a:rPr lang="en-US" sz="3200" dirty="0" err="1" smtClean="0">
                <a:solidFill>
                  <a:srgbClr val="0070C0"/>
                </a:solidFill>
                <a:latin typeface="Times New Roman" panose="02020603050405020304" pitchFamily="18" charset="0"/>
                <a:cs typeface="Times New Roman" panose="02020603050405020304" pitchFamily="18" charset="0"/>
              </a:rPr>
              <a:t>đỡ</a:t>
            </a:r>
            <a:endParaRPr lang="en-US" sz="3200" dirty="0" smtClean="0">
              <a:solidFill>
                <a:srgbClr val="0070C0"/>
              </a:solidFill>
              <a:latin typeface="Times New Roman" panose="02020603050405020304" pitchFamily="18" charset="0"/>
              <a:cs typeface="Times New Roman" panose="02020603050405020304" pitchFamily="18" charset="0"/>
            </a:endParaRPr>
          </a:p>
          <a:p>
            <a:pPr marL="342900" indent="-342900">
              <a:buAutoNum type="arabicPeriod"/>
            </a:pPr>
            <a:endParaRPr lang="en-US" sz="3200" dirty="0" smtClean="0">
              <a:solidFill>
                <a:srgbClr val="0070C0"/>
              </a:solidFill>
              <a:latin typeface="Times New Roman" panose="02020603050405020304" pitchFamily="18" charset="0"/>
              <a:cs typeface="Times New Roman" panose="02020603050405020304" pitchFamily="18" charset="0"/>
            </a:endParaRPr>
          </a:p>
          <a:p>
            <a:r>
              <a:rPr lang="en-US" sz="3200" dirty="0" smtClean="0">
                <a:solidFill>
                  <a:srgbClr val="0070C0"/>
                </a:solidFill>
                <a:latin typeface="Times New Roman" panose="02020603050405020304" pitchFamily="18" charset="0"/>
                <a:cs typeface="Times New Roman" panose="02020603050405020304" pitchFamily="18" charset="0"/>
              </a:rPr>
              <a:t>2. </a:t>
            </a:r>
            <a:r>
              <a:rPr lang="en-US" sz="3200" dirty="0" err="1" smtClean="0">
                <a:solidFill>
                  <a:srgbClr val="0070C0"/>
                </a:solidFill>
                <a:latin typeface="Times New Roman" panose="02020603050405020304" pitchFamily="18" charset="0"/>
                <a:cs typeface="Times New Roman" panose="02020603050405020304" pitchFamily="18" charset="0"/>
              </a:rPr>
              <a:t>Khi</a:t>
            </a:r>
            <a:r>
              <a:rPr lang="en-US" sz="3200" dirty="0" smtClean="0">
                <a:solidFill>
                  <a:srgbClr val="0070C0"/>
                </a:solidFill>
                <a:latin typeface="Times New Roman" panose="02020603050405020304" pitchFamily="18" charset="0"/>
                <a:cs typeface="Times New Roman" panose="02020603050405020304" pitchFamily="18" charset="0"/>
              </a:rPr>
              <a:t> </a:t>
            </a:r>
            <a:r>
              <a:rPr lang="en-US" sz="3200" dirty="0" err="1" smtClean="0">
                <a:solidFill>
                  <a:srgbClr val="0070C0"/>
                </a:solidFill>
                <a:latin typeface="Times New Roman" panose="02020603050405020304" pitchFamily="18" charset="0"/>
                <a:cs typeface="Times New Roman" panose="02020603050405020304" pitchFamily="18" charset="0"/>
              </a:rPr>
              <a:t>mình</a:t>
            </a:r>
            <a:r>
              <a:rPr lang="en-US" sz="3200" dirty="0" smtClean="0">
                <a:solidFill>
                  <a:srgbClr val="0070C0"/>
                </a:solidFill>
                <a:latin typeface="Times New Roman" panose="02020603050405020304" pitchFamily="18" charset="0"/>
                <a:cs typeface="Times New Roman" panose="02020603050405020304" pitchFamily="18" charset="0"/>
              </a:rPr>
              <a:t> </a:t>
            </a:r>
            <a:r>
              <a:rPr lang="en-US" sz="3200" dirty="0" err="1" smtClean="0">
                <a:solidFill>
                  <a:srgbClr val="0070C0"/>
                </a:solidFill>
                <a:latin typeface="Times New Roman" panose="02020603050405020304" pitchFamily="18" charset="0"/>
                <a:cs typeface="Times New Roman" panose="02020603050405020304" pitchFamily="18" charset="0"/>
              </a:rPr>
              <a:t>mắc</a:t>
            </a:r>
            <a:r>
              <a:rPr lang="en-US" sz="3200" dirty="0" smtClean="0">
                <a:solidFill>
                  <a:srgbClr val="0070C0"/>
                </a:solidFill>
                <a:latin typeface="Times New Roman" panose="02020603050405020304" pitchFamily="18" charset="0"/>
                <a:cs typeface="Times New Roman" panose="02020603050405020304" pitchFamily="18" charset="0"/>
              </a:rPr>
              <a:t> </a:t>
            </a:r>
            <a:r>
              <a:rPr lang="en-US" sz="3200" dirty="0" err="1" smtClean="0">
                <a:solidFill>
                  <a:srgbClr val="0070C0"/>
                </a:solidFill>
                <a:latin typeface="Times New Roman" panose="02020603050405020304" pitchFamily="18" charset="0"/>
                <a:cs typeface="Times New Roman" panose="02020603050405020304" pitchFamily="18" charset="0"/>
              </a:rPr>
              <a:t>lỗi</a:t>
            </a:r>
            <a:endParaRPr lang="en-US" sz="3200" dirty="0" smtClean="0">
              <a:solidFill>
                <a:srgbClr val="0070C0"/>
              </a:solidFill>
              <a:latin typeface="Times New Roman" panose="02020603050405020304" pitchFamily="18" charset="0"/>
              <a:cs typeface="Times New Roman" panose="02020603050405020304" pitchFamily="18" charset="0"/>
            </a:endParaRPr>
          </a:p>
          <a:p>
            <a:endParaRPr lang="en-US" sz="3200" dirty="0" smtClean="0">
              <a:solidFill>
                <a:srgbClr val="0070C0"/>
              </a:solidFill>
              <a:latin typeface="Times New Roman" panose="02020603050405020304" pitchFamily="18" charset="0"/>
              <a:cs typeface="Times New Roman" panose="02020603050405020304" pitchFamily="18" charset="0"/>
            </a:endParaRPr>
          </a:p>
          <a:p>
            <a:r>
              <a:rPr lang="en-US" sz="3200" dirty="0" smtClean="0">
                <a:solidFill>
                  <a:srgbClr val="0070C0"/>
                </a:solidFill>
                <a:latin typeface="Times New Roman" panose="02020603050405020304" pitchFamily="18" charset="0"/>
                <a:cs typeface="Times New Roman" panose="02020603050405020304" pitchFamily="18" charset="0"/>
              </a:rPr>
              <a:t>3. </a:t>
            </a:r>
            <a:r>
              <a:rPr lang="en-US" sz="3200" dirty="0" err="1" smtClean="0">
                <a:solidFill>
                  <a:srgbClr val="0070C0"/>
                </a:solidFill>
                <a:latin typeface="Times New Roman" panose="02020603050405020304" pitchFamily="18" charset="0"/>
                <a:cs typeface="Times New Roman" panose="02020603050405020304" pitchFamily="18" charset="0"/>
              </a:rPr>
              <a:t>Khi</a:t>
            </a:r>
            <a:r>
              <a:rPr lang="en-US" sz="3200" dirty="0" smtClean="0">
                <a:solidFill>
                  <a:srgbClr val="0070C0"/>
                </a:solidFill>
                <a:latin typeface="Times New Roman" panose="02020603050405020304" pitchFamily="18" charset="0"/>
                <a:cs typeface="Times New Roman" panose="02020603050405020304" pitchFamily="18" charset="0"/>
              </a:rPr>
              <a:t> </a:t>
            </a:r>
            <a:r>
              <a:rPr lang="en-US" sz="3200" dirty="0" err="1" smtClean="0">
                <a:solidFill>
                  <a:srgbClr val="0070C0"/>
                </a:solidFill>
                <a:latin typeface="Times New Roman" panose="02020603050405020304" pitchFamily="18" charset="0"/>
                <a:cs typeface="Times New Roman" panose="02020603050405020304" pitchFamily="18" charset="0"/>
              </a:rPr>
              <a:t>mình</a:t>
            </a:r>
            <a:r>
              <a:rPr lang="en-US" sz="3200" dirty="0" smtClean="0">
                <a:solidFill>
                  <a:srgbClr val="0070C0"/>
                </a:solidFill>
                <a:latin typeface="Times New Roman" panose="02020603050405020304" pitchFamily="18" charset="0"/>
                <a:cs typeface="Times New Roman" panose="02020603050405020304" pitchFamily="18" charset="0"/>
              </a:rPr>
              <a:t> </a:t>
            </a:r>
            <a:r>
              <a:rPr lang="en-US" sz="3200" dirty="0" err="1" smtClean="0">
                <a:solidFill>
                  <a:srgbClr val="0070C0"/>
                </a:solidFill>
                <a:latin typeface="Times New Roman" panose="02020603050405020304" pitchFamily="18" charset="0"/>
                <a:cs typeface="Times New Roman" panose="02020603050405020304" pitchFamily="18" charset="0"/>
              </a:rPr>
              <a:t>làm</a:t>
            </a:r>
            <a:r>
              <a:rPr lang="en-US" sz="3200" dirty="0" smtClean="0">
                <a:solidFill>
                  <a:srgbClr val="0070C0"/>
                </a:solidFill>
                <a:latin typeface="Times New Roman" panose="02020603050405020304" pitchFamily="18" charset="0"/>
                <a:cs typeface="Times New Roman" panose="02020603050405020304" pitchFamily="18" charset="0"/>
              </a:rPr>
              <a:t> </a:t>
            </a:r>
            <a:r>
              <a:rPr lang="en-US" sz="3200" dirty="0" err="1" smtClean="0">
                <a:solidFill>
                  <a:srgbClr val="0070C0"/>
                </a:solidFill>
                <a:latin typeface="Times New Roman" panose="02020603050405020304" pitchFamily="18" charset="0"/>
                <a:cs typeface="Times New Roman" panose="02020603050405020304" pitchFamily="18" charset="0"/>
              </a:rPr>
              <a:t>phiền</a:t>
            </a:r>
            <a:r>
              <a:rPr lang="en-US" sz="3200" dirty="0" smtClean="0">
                <a:solidFill>
                  <a:srgbClr val="0070C0"/>
                </a:solidFill>
                <a:latin typeface="Times New Roman" panose="02020603050405020304" pitchFamily="18" charset="0"/>
                <a:cs typeface="Times New Roman" panose="02020603050405020304" pitchFamily="18" charset="0"/>
              </a:rPr>
              <a:t> </a:t>
            </a:r>
            <a:r>
              <a:rPr lang="en-US" sz="3200" dirty="0" err="1" smtClean="0">
                <a:solidFill>
                  <a:srgbClr val="0070C0"/>
                </a:solidFill>
                <a:latin typeface="Times New Roman" panose="02020603050405020304" pitchFamily="18" charset="0"/>
                <a:cs typeface="Times New Roman" panose="02020603050405020304" pitchFamily="18" charset="0"/>
              </a:rPr>
              <a:t>người</a:t>
            </a:r>
            <a:r>
              <a:rPr lang="en-US" sz="3200" dirty="0" smtClean="0">
                <a:solidFill>
                  <a:srgbClr val="0070C0"/>
                </a:solidFill>
                <a:latin typeface="Times New Roman" panose="02020603050405020304" pitchFamily="18" charset="0"/>
                <a:cs typeface="Times New Roman" panose="02020603050405020304" pitchFamily="18" charset="0"/>
              </a:rPr>
              <a:t> </a:t>
            </a:r>
            <a:r>
              <a:rPr lang="en-US" sz="3200" dirty="0" err="1" smtClean="0">
                <a:solidFill>
                  <a:srgbClr val="0070C0"/>
                </a:solidFill>
                <a:latin typeface="Times New Roman" panose="02020603050405020304" pitchFamily="18" charset="0"/>
                <a:cs typeface="Times New Roman" panose="02020603050405020304" pitchFamily="18" charset="0"/>
              </a:rPr>
              <a:t>khác</a:t>
            </a:r>
            <a:endParaRPr lang="en-US" sz="3200" dirty="0" smtClean="0">
              <a:solidFill>
                <a:srgbClr val="0070C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53530636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927274" y="0"/>
            <a:ext cx="8337452" cy="692370"/>
          </a:xfrm>
        </p:spPr>
        <p:txBody>
          <a:bodyPr>
            <a:normAutofit/>
          </a:bodyPr>
          <a:lstStyle/>
          <a:p>
            <a:r>
              <a:rPr lang="en-US" sz="3600" b="1" dirty="0" err="1" smtClean="0">
                <a:solidFill>
                  <a:srgbClr val="FF0000"/>
                </a:solidFill>
                <a:latin typeface="Times New Roman" panose="02020603050405020304" pitchFamily="18" charset="0"/>
                <a:cs typeface="Times New Roman" panose="02020603050405020304" pitchFamily="18" charset="0"/>
              </a:rPr>
              <a:t>Khi</a:t>
            </a:r>
            <a:r>
              <a:rPr lang="en-US" sz="3600" b="1" dirty="0" smtClean="0">
                <a:solidFill>
                  <a:srgbClr val="FF0000"/>
                </a:solidFill>
                <a:latin typeface="Times New Roman" panose="02020603050405020304" pitchFamily="18" charset="0"/>
                <a:cs typeface="Times New Roman" panose="02020603050405020304" pitchFamily="18" charset="0"/>
              </a:rPr>
              <a:t> </a:t>
            </a:r>
            <a:r>
              <a:rPr lang="en-US" sz="3600" b="1" dirty="0" err="1" smtClean="0">
                <a:solidFill>
                  <a:srgbClr val="FF0000"/>
                </a:solidFill>
                <a:latin typeface="Times New Roman" panose="02020603050405020304" pitchFamily="18" charset="0"/>
                <a:cs typeface="Times New Roman" panose="02020603050405020304" pitchFamily="18" charset="0"/>
              </a:rPr>
              <a:t>nào</a:t>
            </a:r>
            <a:r>
              <a:rPr lang="en-US" sz="3600" b="1" dirty="0" smtClean="0">
                <a:solidFill>
                  <a:srgbClr val="FF0000"/>
                </a:solidFill>
                <a:latin typeface="Times New Roman" panose="02020603050405020304" pitchFamily="18" charset="0"/>
                <a:cs typeface="Times New Roman" panose="02020603050405020304" pitchFamily="18" charset="0"/>
              </a:rPr>
              <a:t> </a:t>
            </a:r>
            <a:r>
              <a:rPr lang="en-US" sz="3600" b="1" dirty="0" err="1" smtClean="0">
                <a:solidFill>
                  <a:srgbClr val="FF0000"/>
                </a:solidFill>
                <a:latin typeface="Times New Roman" panose="02020603050405020304" pitchFamily="18" charset="0"/>
                <a:cs typeface="Times New Roman" panose="02020603050405020304" pitchFamily="18" charset="0"/>
              </a:rPr>
              <a:t>chúng</a:t>
            </a:r>
            <a:r>
              <a:rPr lang="en-US" sz="3600" b="1" dirty="0" smtClean="0">
                <a:solidFill>
                  <a:srgbClr val="FF0000"/>
                </a:solidFill>
                <a:latin typeface="Times New Roman" panose="02020603050405020304" pitchFamily="18" charset="0"/>
                <a:cs typeface="Times New Roman" panose="02020603050405020304" pitchFamily="18" charset="0"/>
              </a:rPr>
              <a:t> ta </a:t>
            </a:r>
            <a:r>
              <a:rPr lang="en-US" sz="3600" b="1" dirty="0" err="1" smtClean="0">
                <a:solidFill>
                  <a:srgbClr val="FF0000"/>
                </a:solidFill>
                <a:latin typeface="Times New Roman" panose="02020603050405020304" pitchFamily="18" charset="0"/>
                <a:cs typeface="Times New Roman" panose="02020603050405020304" pitchFamily="18" charset="0"/>
              </a:rPr>
              <a:t>phải</a:t>
            </a:r>
            <a:r>
              <a:rPr lang="en-US" sz="3600" b="1" dirty="0" smtClean="0">
                <a:solidFill>
                  <a:srgbClr val="FF0000"/>
                </a:solidFill>
                <a:latin typeface="Times New Roman" panose="02020603050405020304" pitchFamily="18" charset="0"/>
                <a:cs typeface="Times New Roman" panose="02020603050405020304" pitchFamily="18" charset="0"/>
              </a:rPr>
              <a:t> </a:t>
            </a:r>
            <a:r>
              <a:rPr lang="en-US" sz="3600" b="1" dirty="0" err="1" smtClean="0">
                <a:solidFill>
                  <a:srgbClr val="FF0000"/>
                </a:solidFill>
                <a:latin typeface="Times New Roman" panose="02020603050405020304" pitchFamily="18" charset="0"/>
                <a:cs typeface="Times New Roman" panose="02020603050405020304" pitchFamily="18" charset="0"/>
              </a:rPr>
              <a:t>nói</a:t>
            </a:r>
            <a:r>
              <a:rPr lang="en-US" sz="3600" b="1" dirty="0" smtClean="0">
                <a:solidFill>
                  <a:srgbClr val="FF0000"/>
                </a:solidFill>
                <a:latin typeface="Times New Roman" panose="02020603050405020304" pitchFamily="18" charset="0"/>
                <a:cs typeface="Times New Roman" panose="02020603050405020304" pitchFamily="18" charset="0"/>
              </a:rPr>
              <a:t> </a:t>
            </a:r>
            <a:r>
              <a:rPr lang="en-US" sz="3600" b="1" dirty="0" err="1" smtClean="0">
                <a:solidFill>
                  <a:srgbClr val="FF0000"/>
                </a:solidFill>
                <a:latin typeface="Times New Roman" panose="02020603050405020304" pitchFamily="18" charset="0"/>
                <a:cs typeface="Times New Roman" panose="02020603050405020304" pitchFamily="18" charset="0"/>
              </a:rPr>
              <a:t>lời</a:t>
            </a:r>
            <a:r>
              <a:rPr lang="en-US" sz="3600" b="1" dirty="0" smtClean="0">
                <a:solidFill>
                  <a:srgbClr val="FF0000"/>
                </a:solidFill>
                <a:latin typeface="Times New Roman" panose="02020603050405020304" pitchFamily="18" charset="0"/>
                <a:cs typeface="Times New Roman" panose="02020603050405020304" pitchFamily="18" charset="0"/>
              </a:rPr>
              <a:t> </a:t>
            </a:r>
            <a:r>
              <a:rPr lang="en-US" sz="3600" b="1" dirty="0" err="1" smtClean="0">
                <a:solidFill>
                  <a:srgbClr val="FF0000"/>
                </a:solidFill>
                <a:latin typeface="Times New Roman" panose="02020603050405020304" pitchFamily="18" charset="0"/>
                <a:cs typeface="Times New Roman" panose="02020603050405020304" pitchFamily="18" charset="0"/>
              </a:rPr>
              <a:t>xin</a:t>
            </a:r>
            <a:r>
              <a:rPr lang="en-US" sz="3600" b="1" dirty="0" smtClean="0">
                <a:solidFill>
                  <a:srgbClr val="FF0000"/>
                </a:solidFill>
                <a:latin typeface="Times New Roman" panose="02020603050405020304" pitchFamily="18" charset="0"/>
                <a:cs typeface="Times New Roman" panose="02020603050405020304" pitchFamily="18" charset="0"/>
              </a:rPr>
              <a:t> </a:t>
            </a:r>
            <a:r>
              <a:rPr lang="en-US" sz="3600" b="1" dirty="0" err="1" smtClean="0">
                <a:solidFill>
                  <a:srgbClr val="FF0000"/>
                </a:solidFill>
                <a:latin typeface="Times New Roman" panose="02020603050405020304" pitchFamily="18" charset="0"/>
                <a:cs typeface="Times New Roman" panose="02020603050405020304" pitchFamily="18" charset="0"/>
              </a:rPr>
              <a:t>lỗi</a:t>
            </a:r>
            <a:r>
              <a:rPr lang="en-US" sz="3600" b="1" dirty="0" smtClean="0">
                <a:solidFill>
                  <a:srgbClr val="FF0000"/>
                </a:solidFill>
                <a:latin typeface="Times New Roman" panose="02020603050405020304" pitchFamily="18" charset="0"/>
                <a:cs typeface="Times New Roman" panose="02020603050405020304" pitchFamily="18" charset="0"/>
              </a:rPr>
              <a:t>?</a:t>
            </a:r>
            <a:endParaRPr lang="en-US" sz="3600" b="1" dirty="0">
              <a:solidFill>
                <a:srgbClr val="FF0000"/>
              </a:solidFill>
              <a:latin typeface="Times New Roman" panose="02020603050405020304" pitchFamily="18" charset="0"/>
              <a:cs typeface="Times New Roman" panose="02020603050405020304" pitchFamily="18" charset="0"/>
            </a:endParaRPr>
          </a:p>
        </p:txBody>
      </p:sp>
      <p:sp>
        <p:nvSpPr>
          <p:cNvPr id="3" name="Subtitle 2"/>
          <p:cNvSpPr>
            <a:spLocks noGrp="1"/>
          </p:cNvSpPr>
          <p:nvPr>
            <p:ph type="subTitle" idx="1"/>
          </p:nvPr>
        </p:nvSpPr>
        <p:spPr>
          <a:xfrm>
            <a:off x="2368061" y="1449682"/>
            <a:ext cx="9144000" cy="1655762"/>
          </a:xfrm>
        </p:spPr>
        <p:txBody>
          <a:bodyPr>
            <a:noAutofit/>
          </a:bodyPr>
          <a:lstStyle/>
          <a:p>
            <a:pPr algn="l"/>
            <a:r>
              <a:rPr lang="en-US" sz="3200" dirty="0" smtClean="0">
                <a:solidFill>
                  <a:srgbClr val="0070C0"/>
                </a:solidFill>
                <a:latin typeface="Times New Roman" panose="02020603050405020304" pitchFamily="18" charset="0"/>
                <a:cs typeface="Times New Roman" panose="02020603050405020304" pitchFamily="18" charset="0"/>
              </a:rPr>
              <a:t>1. </a:t>
            </a:r>
            <a:r>
              <a:rPr lang="en-US" sz="3200" dirty="0" err="1" smtClean="0">
                <a:solidFill>
                  <a:srgbClr val="0070C0"/>
                </a:solidFill>
                <a:latin typeface="Times New Roman" panose="02020603050405020304" pitchFamily="18" charset="0"/>
                <a:cs typeface="Times New Roman" panose="02020603050405020304" pitchFamily="18" charset="0"/>
              </a:rPr>
              <a:t>Khi</a:t>
            </a:r>
            <a:r>
              <a:rPr lang="en-US" sz="3200" dirty="0" smtClean="0">
                <a:solidFill>
                  <a:srgbClr val="0070C0"/>
                </a:solidFill>
                <a:latin typeface="Times New Roman" panose="02020603050405020304" pitchFamily="18" charset="0"/>
                <a:cs typeface="Times New Roman" panose="02020603050405020304" pitchFamily="18" charset="0"/>
              </a:rPr>
              <a:t> </a:t>
            </a:r>
            <a:r>
              <a:rPr lang="en-US" sz="3200" dirty="0" err="1" smtClean="0">
                <a:solidFill>
                  <a:srgbClr val="0070C0"/>
                </a:solidFill>
                <a:latin typeface="Times New Roman" panose="02020603050405020304" pitchFamily="18" charset="0"/>
                <a:cs typeface="Times New Roman" panose="02020603050405020304" pitchFamily="18" charset="0"/>
              </a:rPr>
              <a:t>ngoan</a:t>
            </a:r>
            <a:r>
              <a:rPr lang="en-US" sz="3200" dirty="0" smtClean="0">
                <a:solidFill>
                  <a:srgbClr val="0070C0"/>
                </a:solidFill>
                <a:latin typeface="Times New Roman" panose="02020603050405020304" pitchFamily="18" charset="0"/>
                <a:cs typeface="Times New Roman" panose="02020603050405020304" pitchFamily="18" charset="0"/>
              </a:rPr>
              <a:t> </a:t>
            </a:r>
            <a:r>
              <a:rPr lang="en-US" sz="3200" dirty="0" err="1" smtClean="0">
                <a:solidFill>
                  <a:srgbClr val="0070C0"/>
                </a:solidFill>
                <a:latin typeface="Times New Roman" panose="02020603050405020304" pitchFamily="18" charset="0"/>
                <a:cs typeface="Times New Roman" panose="02020603050405020304" pitchFamily="18" charset="0"/>
              </a:rPr>
              <a:t>ngoãn</a:t>
            </a:r>
            <a:r>
              <a:rPr lang="en-US" sz="3200" dirty="0" smtClean="0">
                <a:solidFill>
                  <a:srgbClr val="0070C0"/>
                </a:solidFill>
                <a:latin typeface="Times New Roman" panose="02020603050405020304" pitchFamily="18" charset="0"/>
                <a:cs typeface="Times New Roman" panose="02020603050405020304" pitchFamily="18" charset="0"/>
              </a:rPr>
              <a:t>, </a:t>
            </a:r>
            <a:r>
              <a:rPr lang="en-US" sz="3200" dirty="0" err="1" smtClean="0">
                <a:solidFill>
                  <a:srgbClr val="0070C0"/>
                </a:solidFill>
                <a:latin typeface="Times New Roman" panose="02020603050405020304" pitchFamily="18" charset="0"/>
                <a:cs typeface="Times New Roman" panose="02020603050405020304" pitchFamily="18" charset="0"/>
              </a:rPr>
              <a:t>vâng</a:t>
            </a:r>
            <a:r>
              <a:rPr lang="en-US" sz="3200" dirty="0" smtClean="0">
                <a:solidFill>
                  <a:srgbClr val="0070C0"/>
                </a:solidFill>
                <a:latin typeface="Times New Roman" panose="02020603050405020304" pitchFamily="18" charset="0"/>
                <a:cs typeface="Times New Roman" panose="02020603050405020304" pitchFamily="18" charset="0"/>
              </a:rPr>
              <a:t> </a:t>
            </a:r>
            <a:r>
              <a:rPr lang="en-US" sz="3200" dirty="0" err="1" smtClean="0">
                <a:solidFill>
                  <a:srgbClr val="0070C0"/>
                </a:solidFill>
                <a:latin typeface="Times New Roman" panose="02020603050405020304" pitchFamily="18" charset="0"/>
                <a:cs typeface="Times New Roman" panose="02020603050405020304" pitchFamily="18" charset="0"/>
              </a:rPr>
              <a:t>lời</a:t>
            </a:r>
            <a:endParaRPr lang="en-US" sz="3200" dirty="0" smtClean="0">
              <a:solidFill>
                <a:srgbClr val="0070C0"/>
              </a:solidFill>
              <a:latin typeface="Times New Roman" panose="02020603050405020304" pitchFamily="18" charset="0"/>
              <a:cs typeface="Times New Roman" panose="02020603050405020304" pitchFamily="18" charset="0"/>
            </a:endParaRPr>
          </a:p>
          <a:p>
            <a:pPr algn="l"/>
            <a:endParaRPr lang="en-US" sz="3200" dirty="0">
              <a:solidFill>
                <a:srgbClr val="0070C0"/>
              </a:solidFill>
              <a:latin typeface="Times New Roman" panose="02020603050405020304" pitchFamily="18" charset="0"/>
              <a:cs typeface="Times New Roman" panose="02020603050405020304" pitchFamily="18" charset="0"/>
            </a:endParaRPr>
          </a:p>
          <a:p>
            <a:pPr algn="l"/>
            <a:r>
              <a:rPr lang="en-US" sz="3200" dirty="0" smtClean="0">
                <a:solidFill>
                  <a:srgbClr val="0070C0"/>
                </a:solidFill>
                <a:latin typeface="Times New Roman" panose="02020603050405020304" pitchFamily="18" charset="0"/>
                <a:cs typeface="Times New Roman" panose="02020603050405020304" pitchFamily="18" charset="0"/>
              </a:rPr>
              <a:t>2. </a:t>
            </a:r>
            <a:r>
              <a:rPr lang="en-US" sz="3200" dirty="0" err="1" smtClean="0">
                <a:solidFill>
                  <a:srgbClr val="0070C0"/>
                </a:solidFill>
                <a:latin typeface="Times New Roman" panose="02020603050405020304" pitchFamily="18" charset="0"/>
                <a:cs typeface="Times New Roman" panose="02020603050405020304" pitchFamily="18" charset="0"/>
              </a:rPr>
              <a:t>Khi</a:t>
            </a:r>
            <a:r>
              <a:rPr lang="en-US" sz="3200" dirty="0" smtClean="0">
                <a:solidFill>
                  <a:srgbClr val="0070C0"/>
                </a:solidFill>
                <a:latin typeface="Times New Roman" panose="02020603050405020304" pitchFamily="18" charset="0"/>
                <a:cs typeface="Times New Roman" panose="02020603050405020304" pitchFamily="18" charset="0"/>
              </a:rPr>
              <a:t> </a:t>
            </a:r>
            <a:r>
              <a:rPr lang="en-US" sz="3200" dirty="0" err="1" smtClean="0">
                <a:solidFill>
                  <a:srgbClr val="0070C0"/>
                </a:solidFill>
                <a:latin typeface="Times New Roman" panose="02020603050405020304" pitchFamily="18" charset="0"/>
                <a:cs typeface="Times New Roman" panose="02020603050405020304" pitchFamily="18" charset="0"/>
              </a:rPr>
              <a:t>mình</a:t>
            </a:r>
            <a:r>
              <a:rPr lang="en-US" sz="3200" dirty="0" smtClean="0">
                <a:solidFill>
                  <a:srgbClr val="0070C0"/>
                </a:solidFill>
                <a:latin typeface="Times New Roman" panose="02020603050405020304" pitchFamily="18" charset="0"/>
                <a:cs typeface="Times New Roman" panose="02020603050405020304" pitchFamily="18" charset="0"/>
              </a:rPr>
              <a:t> </a:t>
            </a:r>
            <a:r>
              <a:rPr lang="en-US" sz="3200" dirty="0" err="1" smtClean="0">
                <a:solidFill>
                  <a:srgbClr val="0070C0"/>
                </a:solidFill>
                <a:latin typeface="Times New Roman" panose="02020603050405020304" pitchFamily="18" charset="0"/>
                <a:cs typeface="Times New Roman" panose="02020603050405020304" pitchFamily="18" charset="0"/>
              </a:rPr>
              <a:t>làm</a:t>
            </a:r>
            <a:r>
              <a:rPr lang="en-US" sz="3200" dirty="0" smtClean="0">
                <a:solidFill>
                  <a:srgbClr val="0070C0"/>
                </a:solidFill>
                <a:latin typeface="Times New Roman" panose="02020603050405020304" pitchFamily="18" charset="0"/>
                <a:cs typeface="Times New Roman" panose="02020603050405020304" pitchFamily="18" charset="0"/>
              </a:rPr>
              <a:t> </a:t>
            </a:r>
            <a:r>
              <a:rPr lang="en-US" sz="3200" dirty="0" err="1" smtClean="0">
                <a:solidFill>
                  <a:srgbClr val="0070C0"/>
                </a:solidFill>
                <a:latin typeface="Times New Roman" panose="02020603050405020304" pitchFamily="18" charset="0"/>
                <a:cs typeface="Times New Roman" panose="02020603050405020304" pitchFamily="18" charset="0"/>
              </a:rPr>
              <a:t>được</a:t>
            </a:r>
            <a:r>
              <a:rPr lang="en-US" sz="3200" dirty="0" smtClean="0">
                <a:solidFill>
                  <a:srgbClr val="0070C0"/>
                </a:solidFill>
                <a:latin typeface="Times New Roman" panose="02020603050405020304" pitchFamily="18" charset="0"/>
                <a:cs typeface="Times New Roman" panose="02020603050405020304" pitchFamily="18" charset="0"/>
              </a:rPr>
              <a:t> </a:t>
            </a:r>
            <a:r>
              <a:rPr lang="en-US" sz="3200" dirty="0" err="1" smtClean="0">
                <a:solidFill>
                  <a:srgbClr val="0070C0"/>
                </a:solidFill>
                <a:latin typeface="Times New Roman" panose="02020603050405020304" pitchFamily="18" charset="0"/>
                <a:cs typeface="Times New Roman" panose="02020603050405020304" pitchFamily="18" charset="0"/>
              </a:rPr>
              <a:t>việc</a:t>
            </a:r>
            <a:r>
              <a:rPr lang="en-US" sz="3200" dirty="0" smtClean="0">
                <a:solidFill>
                  <a:srgbClr val="0070C0"/>
                </a:solidFill>
                <a:latin typeface="Times New Roman" panose="02020603050405020304" pitchFamily="18" charset="0"/>
                <a:cs typeface="Times New Roman" panose="02020603050405020304" pitchFamily="18" charset="0"/>
              </a:rPr>
              <a:t> </a:t>
            </a:r>
            <a:r>
              <a:rPr lang="en-US" sz="3200" dirty="0" err="1" smtClean="0">
                <a:solidFill>
                  <a:srgbClr val="0070C0"/>
                </a:solidFill>
                <a:latin typeface="Times New Roman" panose="02020603050405020304" pitchFamily="18" charset="0"/>
                <a:cs typeface="Times New Roman" panose="02020603050405020304" pitchFamily="18" charset="0"/>
              </a:rPr>
              <a:t>tốt</a:t>
            </a:r>
            <a:endParaRPr lang="en-US" sz="3200" dirty="0" smtClean="0">
              <a:solidFill>
                <a:srgbClr val="0070C0"/>
              </a:solidFill>
              <a:latin typeface="Times New Roman" panose="02020603050405020304" pitchFamily="18" charset="0"/>
              <a:cs typeface="Times New Roman" panose="02020603050405020304" pitchFamily="18" charset="0"/>
            </a:endParaRPr>
          </a:p>
          <a:p>
            <a:pPr algn="l"/>
            <a:endParaRPr lang="en-US" sz="3200" dirty="0">
              <a:solidFill>
                <a:srgbClr val="0070C0"/>
              </a:solidFill>
              <a:latin typeface="Times New Roman" panose="02020603050405020304" pitchFamily="18" charset="0"/>
              <a:cs typeface="Times New Roman" panose="02020603050405020304" pitchFamily="18" charset="0"/>
            </a:endParaRPr>
          </a:p>
          <a:p>
            <a:pPr algn="l"/>
            <a:r>
              <a:rPr lang="en-US" sz="3200" dirty="0" smtClean="0">
                <a:solidFill>
                  <a:srgbClr val="0070C0"/>
                </a:solidFill>
                <a:latin typeface="Times New Roman" panose="02020603050405020304" pitchFamily="18" charset="0"/>
                <a:cs typeface="Times New Roman" panose="02020603050405020304" pitchFamily="18" charset="0"/>
              </a:rPr>
              <a:t>3. </a:t>
            </a:r>
            <a:r>
              <a:rPr lang="en-US" sz="3200" dirty="0" err="1" smtClean="0">
                <a:solidFill>
                  <a:srgbClr val="0070C0"/>
                </a:solidFill>
                <a:latin typeface="Times New Roman" panose="02020603050405020304" pitchFamily="18" charset="0"/>
                <a:cs typeface="Times New Roman" panose="02020603050405020304" pitchFamily="18" charset="0"/>
              </a:rPr>
              <a:t>Khi</a:t>
            </a:r>
            <a:r>
              <a:rPr lang="en-US" sz="3200" dirty="0" smtClean="0">
                <a:solidFill>
                  <a:srgbClr val="0070C0"/>
                </a:solidFill>
                <a:latin typeface="Times New Roman" panose="02020603050405020304" pitchFamily="18" charset="0"/>
                <a:cs typeface="Times New Roman" panose="02020603050405020304" pitchFamily="18" charset="0"/>
              </a:rPr>
              <a:t> </a:t>
            </a:r>
            <a:r>
              <a:rPr lang="en-US" sz="3200" dirty="0" err="1" smtClean="0">
                <a:solidFill>
                  <a:srgbClr val="0070C0"/>
                </a:solidFill>
                <a:latin typeface="Times New Roman" panose="02020603050405020304" pitchFamily="18" charset="0"/>
                <a:cs typeface="Times New Roman" panose="02020603050405020304" pitchFamily="18" charset="0"/>
              </a:rPr>
              <a:t>làm</a:t>
            </a:r>
            <a:r>
              <a:rPr lang="en-US" sz="3200" dirty="0" smtClean="0">
                <a:solidFill>
                  <a:srgbClr val="0070C0"/>
                </a:solidFill>
                <a:latin typeface="Times New Roman" panose="02020603050405020304" pitchFamily="18" charset="0"/>
                <a:cs typeface="Times New Roman" panose="02020603050405020304" pitchFamily="18" charset="0"/>
              </a:rPr>
              <a:t> </a:t>
            </a:r>
            <a:r>
              <a:rPr lang="en-US" sz="3200" dirty="0" err="1" smtClean="0">
                <a:solidFill>
                  <a:srgbClr val="0070C0"/>
                </a:solidFill>
                <a:latin typeface="Times New Roman" panose="02020603050405020304" pitchFamily="18" charset="0"/>
                <a:cs typeface="Times New Roman" panose="02020603050405020304" pitchFamily="18" charset="0"/>
              </a:rPr>
              <a:t>điều</a:t>
            </a:r>
            <a:r>
              <a:rPr lang="en-US" sz="3200" dirty="0" smtClean="0">
                <a:solidFill>
                  <a:srgbClr val="0070C0"/>
                </a:solidFill>
                <a:latin typeface="Times New Roman" panose="02020603050405020304" pitchFamily="18" charset="0"/>
                <a:cs typeface="Times New Roman" panose="02020603050405020304" pitchFamily="18" charset="0"/>
              </a:rPr>
              <a:t> </a:t>
            </a:r>
            <a:r>
              <a:rPr lang="en-US" sz="3200" dirty="0" err="1" smtClean="0">
                <a:solidFill>
                  <a:srgbClr val="0070C0"/>
                </a:solidFill>
                <a:latin typeface="Times New Roman" panose="02020603050405020304" pitchFamily="18" charset="0"/>
                <a:cs typeface="Times New Roman" panose="02020603050405020304" pitchFamily="18" charset="0"/>
              </a:rPr>
              <a:t>gì</a:t>
            </a:r>
            <a:r>
              <a:rPr lang="en-US" sz="3200" dirty="0" smtClean="0">
                <a:solidFill>
                  <a:srgbClr val="0070C0"/>
                </a:solidFill>
                <a:latin typeface="Times New Roman" panose="02020603050405020304" pitchFamily="18" charset="0"/>
                <a:cs typeface="Times New Roman" panose="02020603050405020304" pitchFamily="18" charset="0"/>
              </a:rPr>
              <a:t> </a:t>
            </a:r>
            <a:r>
              <a:rPr lang="en-US" sz="3200" dirty="0" err="1" smtClean="0">
                <a:solidFill>
                  <a:srgbClr val="0070C0"/>
                </a:solidFill>
                <a:latin typeface="Times New Roman" panose="02020603050405020304" pitchFamily="18" charset="0"/>
                <a:cs typeface="Times New Roman" panose="02020603050405020304" pitchFamily="18" charset="0"/>
              </a:rPr>
              <a:t>sai</a:t>
            </a:r>
            <a:r>
              <a:rPr lang="en-US" sz="3200" dirty="0" smtClean="0">
                <a:solidFill>
                  <a:srgbClr val="0070C0"/>
                </a:solidFill>
                <a:latin typeface="Times New Roman" panose="02020603050405020304" pitchFamily="18" charset="0"/>
                <a:cs typeface="Times New Roman" panose="02020603050405020304" pitchFamily="18" charset="0"/>
              </a:rPr>
              <a:t> </a:t>
            </a:r>
            <a:r>
              <a:rPr lang="en-US" sz="3200" dirty="0" err="1" smtClean="0">
                <a:solidFill>
                  <a:srgbClr val="0070C0"/>
                </a:solidFill>
                <a:latin typeface="Times New Roman" panose="02020603050405020304" pitchFamily="18" charset="0"/>
                <a:cs typeface="Times New Roman" panose="02020603050405020304" pitchFamily="18" charset="0"/>
              </a:rPr>
              <a:t>trái</a:t>
            </a:r>
            <a:r>
              <a:rPr lang="en-US" sz="3200" dirty="0" smtClean="0">
                <a:solidFill>
                  <a:srgbClr val="0070C0"/>
                </a:solidFill>
                <a:latin typeface="Times New Roman" panose="02020603050405020304" pitchFamily="18" charset="0"/>
                <a:cs typeface="Times New Roman" panose="02020603050405020304" pitchFamily="18" charset="0"/>
              </a:rPr>
              <a:t> </a:t>
            </a:r>
            <a:r>
              <a:rPr lang="en-US" sz="3200" dirty="0" err="1" smtClean="0">
                <a:solidFill>
                  <a:srgbClr val="0070C0"/>
                </a:solidFill>
                <a:latin typeface="Times New Roman" panose="02020603050405020304" pitchFamily="18" charset="0"/>
                <a:cs typeface="Times New Roman" panose="02020603050405020304" pitchFamily="18" charset="0"/>
              </a:rPr>
              <a:t>hoặc</a:t>
            </a:r>
            <a:r>
              <a:rPr lang="en-US" sz="3200" dirty="0" smtClean="0">
                <a:solidFill>
                  <a:srgbClr val="0070C0"/>
                </a:solidFill>
                <a:latin typeface="Times New Roman" panose="02020603050405020304" pitchFamily="18" charset="0"/>
                <a:cs typeface="Times New Roman" panose="02020603050405020304" pitchFamily="18" charset="0"/>
              </a:rPr>
              <a:t> </a:t>
            </a:r>
            <a:r>
              <a:rPr lang="en-US" sz="3200" dirty="0" err="1" smtClean="0">
                <a:solidFill>
                  <a:srgbClr val="0070C0"/>
                </a:solidFill>
                <a:latin typeface="Times New Roman" panose="02020603050405020304" pitchFamily="18" charset="0"/>
                <a:cs typeface="Times New Roman" panose="02020603050405020304" pitchFamily="18" charset="0"/>
              </a:rPr>
              <a:t>làm</a:t>
            </a:r>
            <a:r>
              <a:rPr lang="en-US" sz="3200" dirty="0" smtClean="0">
                <a:solidFill>
                  <a:srgbClr val="0070C0"/>
                </a:solidFill>
                <a:latin typeface="Times New Roman" panose="02020603050405020304" pitchFamily="18" charset="0"/>
                <a:cs typeface="Times New Roman" panose="02020603050405020304" pitchFamily="18" charset="0"/>
              </a:rPr>
              <a:t> </a:t>
            </a:r>
            <a:r>
              <a:rPr lang="en-US" sz="3200" dirty="0" err="1" smtClean="0">
                <a:solidFill>
                  <a:srgbClr val="0070C0"/>
                </a:solidFill>
                <a:latin typeface="Times New Roman" panose="02020603050405020304" pitchFamily="18" charset="0"/>
                <a:cs typeface="Times New Roman" panose="02020603050405020304" pitchFamily="18" charset="0"/>
              </a:rPr>
              <a:t>phiền</a:t>
            </a:r>
            <a:r>
              <a:rPr lang="en-US" sz="3200" dirty="0" smtClean="0">
                <a:solidFill>
                  <a:srgbClr val="0070C0"/>
                </a:solidFill>
                <a:latin typeface="Times New Roman" panose="02020603050405020304" pitchFamily="18" charset="0"/>
                <a:cs typeface="Times New Roman" panose="02020603050405020304" pitchFamily="18" charset="0"/>
              </a:rPr>
              <a:t> </a:t>
            </a:r>
            <a:r>
              <a:rPr lang="en-US" sz="3200" dirty="0" err="1" smtClean="0">
                <a:solidFill>
                  <a:srgbClr val="0070C0"/>
                </a:solidFill>
                <a:latin typeface="Times New Roman" panose="02020603050405020304" pitchFamily="18" charset="0"/>
                <a:cs typeface="Times New Roman" panose="02020603050405020304" pitchFamily="18" charset="0"/>
              </a:rPr>
              <a:t>người</a:t>
            </a:r>
            <a:r>
              <a:rPr lang="en-US" sz="3200" dirty="0" smtClean="0">
                <a:solidFill>
                  <a:srgbClr val="0070C0"/>
                </a:solidFill>
                <a:latin typeface="Times New Roman" panose="02020603050405020304" pitchFamily="18" charset="0"/>
                <a:cs typeface="Times New Roman" panose="02020603050405020304" pitchFamily="18" charset="0"/>
              </a:rPr>
              <a:t> </a:t>
            </a:r>
            <a:r>
              <a:rPr lang="en-US" sz="3200" dirty="0" err="1" smtClean="0">
                <a:solidFill>
                  <a:srgbClr val="0070C0"/>
                </a:solidFill>
                <a:latin typeface="Times New Roman" panose="02020603050405020304" pitchFamily="18" charset="0"/>
                <a:cs typeface="Times New Roman" panose="02020603050405020304" pitchFamily="18" charset="0"/>
              </a:rPr>
              <a:t>khác</a:t>
            </a:r>
            <a:endParaRPr lang="en-US" sz="3200" dirty="0">
              <a:solidFill>
                <a:srgbClr val="0070C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66586041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429021" y="165760"/>
            <a:ext cx="7333957" cy="959655"/>
          </a:xfrm>
        </p:spPr>
        <p:txBody>
          <a:bodyPr>
            <a:normAutofit fontScale="90000"/>
          </a:bodyPr>
          <a:lstStyle/>
          <a:p>
            <a:r>
              <a:rPr lang="en-US" sz="3600" b="1" dirty="0" err="1" smtClean="0">
                <a:solidFill>
                  <a:srgbClr val="FF0000"/>
                </a:solidFill>
                <a:latin typeface="Times New Roman" panose="02020603050405020304" pitchFamily="18" charset="0"/>
                <a:cs typeface="Times New Roman" panose="02020603050405020304" pitchFamily="18" charset="0"/>
              </a:rPr>
              <a:t>Cần</a:t>
            </a:r>
            <a:r>
              <a:rPr lang="en-US" sz="3600" b="1" dirty="0" smtClean="0">
                <a:solidFill>
                  <a:srgbClr val="FF0000"/>
                </a:solidFill>
                <a:latin typeface="Times New Roman" panose="02020603050405020304" pitchFamily="18" charset="0"/>
                <a:cs typeface="Times New Roman" panose="02020603050405020304" pitchFamily="18" charset="0"/>
              </a:rPr>
              <a:t> </a:t>
            </a:r>
            <a:r>
              <a:rPr lang="en-US" sz="3600" b="1" dirty="0" err="1" smtClean="0">
                <a:solidFill>
                  <a:srgbClr val="FF0000"/>
                </a:solidFill>
                <a:latin typeface="Times New Roman" panose="02020603050405020304" pitchFamily="18" charset="0"/>
                <a:cs typeface="Times New Roman" panose="02020603050405020304" pitchFamily="18" charset="0"/>
              </a:rPr>
              <a:t>phải</a:t>
            </a:r>
            <a:r>
              <a:rPr lang="en-US" sz="3600" b="1" dirty="0" smtClean="0">
                <a:solidFill>
                  <a:srgbClr val="FF0000"/>
                </a:solidFill>
                <a:latin typeface="Times New Roman" panose="02020603050405020304" pitchFamily="18" charset="0"/>
                <a:cs typeface="Times New Roman" panose="02020603050405020304" pitchFamily="18" charset="0"/>
              </a:rPr>
              <a:t> </a:t>
            </a:r>
            <a:r>
              <a:rPr lang="en-US" sz="3600" b="1" dirty="0" err="1" smtClean="0">
                <a:solidFill>
                  <a:srgbClr val="FF0000"/>
                </a:solidFill>
                <a:latin typeface="Times New Roman" panose="02020603050405020304" pitchFamily="18" charset="0"/>
                <a:cs typeface="Times New Roman" panose="02020603050405020304" pitchFamily="18" charset="0"/>
              </a:rPr>
              <a:t>thể</a:t>
            </a:r>
            <a:r>
              <a:rPr lang="en-US" sz="3600" b="1" dirty="0" smtClean="0">
                <a:solidFill>
                  <a:srgbClr val="FF0000"/>
                </a:solidFill>
                <a:latin typeface="Times New Roman" panose="02020603050405020304" pitchFamily="18" charset="0"/>
                <a:cs typeface="Times New Roman" panose="02020603050405020304" pitchFamily="18" charset="0"/>
              </a:rPr>
              <a:t> </a:t>
            </a:r>
            <a:r>
              <a:rPr lang="en-US" sz="3600" b="1" dirty="0" err="1" smtClean="0">
                <a:solidFill>
                  <a:srgbClr val="FF0000"/>
                </a:solidFill>
                <a:latin typeface="Times New Roman" panose="02020603050405020304" pitchFamily="18" charset="0"/>
                <a:cs typeface="Times New Roman" panose="02020603050405020304" pitchFamily="18" charset="0"/>
              </a:rPr>
              <a:t>hiện</a:t>
            </a:r>
            <a:r>
              <a:rPr lang="en-US" sz="3600" b="1" dirty="0" smtClean="0">
                <a:solidFill>
                  <a:srgbClr val="FF0000"/>
                </a:solidFill>
                <a:latin typeface="Times New Roman" panose="02020603050405020304" pitchFamily="18" charset="0"/>
                <a:cs typeface="Times New Roman" panose="02020603050405020304" pitchFamily="18" charset="0"/>
              </a:rPr>
              <a:t> </a:t>
            </a:r>
            <a:r>
              <a:rPr lang="en-US" sz="3600" b="1" dirty="0" err="1" smtClean="0">
                <a:solidFill>
                  <a:srgbClr val="FF0000"/>
                </a:solidFill>
                <a:latin typeface="Times New Roman" panose="02020603050405020304" pitchFamily="18" charset="0"/>
                <a:cs typeface="Times New Roman" panose="02020603050405020304" pitchFamily="18" charset="0"/>
              </a:rPr>
              <a:t>thái</a:t>
            </a:r>
            <a:r>
              <a:rPr lang="en-US" sz="3600" b="1" dirty="0" smtClean="0">
                <a:solidFill>
                  <a:srgbClr val="FF0000"/>
                </a:solidFill>
                <a:latin typeface="Times New Roman" panose="02020603050405020304" pitchFamily="18" charset="0"/>
                <a:cs typeface="Times New Roman" panose="02020603050405020304" pitchFamily="18" charset="0"/>
              </a:rPr>
              <a:t> </a:t>
            </a:r>
            <a:r>
              <a:rPr lang="en-US" sz="3600" b="1" dirty="0" err="1" smtClean="0">
                <a:solidFill>
                  <a:srgbClr val="FF0000"/>
                </a:solidFill>
                <a:latin typeface="Times New Roman" panose="02020603050405020304" pitchFamily="18" charset="0"/>
                <a:cs typeface="Times New Roman" panose="02020603050405020304" pitchFamily="18" charset="0"/>
              </a:rPr>
              <a:t>độ</a:t>
            </a:r>
            <a:r>
              <a:rPr lang="en-US" sz="3600" b="1" dirty="0" smtClean="0">
                <a:solidFill>
                  <a:srgbClr val="FF0000"/>
                </a:solidFill>
                <a:latin typeface="Times New Roman" panose="02020603050405020304" pitchFamily="18" charset="0"/>
                <a:cs typeface="Times New Roman" panose="02020603050405020304" pitchFamily="18" charset="0"/>
              </a:rPr>
              <a:t> </a:t>
            </a:r>
            <a:r>
              <a:rPr lang="en-US" sz="3600" b="1" dirty="0" err="1" smtClean="0">
                <a:solidFill>
                  <a:srgbClr val="FF0000"/>
                </a:solidFill>
                <a:latin typeface="Times New Roman" panose="02020603050405020304" pitchFamily="18" charset="0"/>
                <a:cs typeface="Times New Roman" panose="02020603050405020304" pitchFamily="18" charset="0"/>
              </a:rPr>
              <a:t>như</a:t>
            </a:r>
            <a:r>
              <a:rPr lang="en-US" sz="3600" b="1" dirty="0" smtClean="0">
                <a:solidFill>
                  <a:srgbClr val="FF0000"/>
                </a:solidFill>
                <a:latin typeface="Times New Roman" panose="02020603050405020304" pitchFamily="18" charset="0"/>
                <a:cs typeface="Times New Roman" panose="02020603050405020304" pitchFamily="18" charset="0"/>
              </a:rPr>
              <a:t> </a:t>
            </a:r>
            <a:r>
              <a:rPr lang="en-US" sz="3600" b="1" dirty="0" err="1" smtClean="0">
                <a:solidFill>
                  <a:srgbClr val="FF0000"/>
                </a:solidFill>
                <a:latin typeface="Times New Roman" panose="02020603050405020304" pitchFamily="18" charset="0"/>
                <a:cs typeface="Times New Roman" panose="02020603050405020304" pitchFamily="18" charset="0"/>
              </a:rPr>
              <a:t>thế</a:t>
            </a:r>
            <a:r>
              <a:rPr lang="en-US" sz="3600" b="1" dirty="0" smtClean="0">
                <a:solidFill>
                  <a:srgbClr val="FF0000"/>
                </a:solidFill>
                <a:latin typeface="Times New Roman" panose="02020603050405020304" pitchFamily="18" charset="0"/>
                <a:cs typeface="Times New Roman" panose="02020603050405020304" pitchFamily="18" charset="0"/>
              </a:rPr>
              <a:t> </a:t>
            </a:r>
            <a:r>
              <a:rPr lang="en-US" sz="3600" b="1" dirty="0" err="1" smtClean="0">
                <a:solidFill>
                  <a:srgbClr val="FF0000"/>
                </a:solidFill>
                <a:latin typeface="Times New Roman" panose="02020603050405020304" pitchFamily="18" charset="0"/>
                <a:cs typeface="Times New Roman" panose="02020603050405020304" pitchFamily="18" charset="0"/>
              </a:rPr>
              <a:t>nào</a:t>
            </a:r>
            <a:r>
              <a:rPr lang="en-US" sz="3600" b="1" dirty="0" smtClean="0">
                <a:solidFill>
                  <a:srgbClr val="FF0000"/>
                </a:solidFill>
                <a:latin typeface="Times New Roman" panose="02020603050405020304" pitchFamily="18" charset="0"/>
                <a:cs typeface="Times New Roman" panose="02020603050405020304" pitchFamily="18" charset="0"/>
              </a:rPr>
              <a:t> </a:t>
            </a:r>
            <a:r>
              <a:rPr lang="en-US" sz="3600" b="1" dirty="0" err="1" smtClean="0">
                <a:solidFill>
                  <a:srgbClr val="FF0000"/>
                </a:solidFill>
                <a:latin typeface="Times New Roman" panose="02020603050405020304" pitchFamily="18" charset="0"/>
                <a:cs typeface="Times New Roman" panose="02020603050405020304" pitchFamily="18" charset="0"/>
              </a:rPr>
              <a:t>khi</a:t>
            </a:r>
            <a:r>
              <a:rPr lang="en-US" sz="3600" b="1" dirty="0" smtClean="0">
                <a:solidFill>
                  <a:srgbClr val="FF0000"/>
                </a:solidFill>
                <a:latin typeface="Times New Roman" panose="02020603050405020304" pitchFamily="18" charset="0"/>
                <a:cs typeface="Times New Roman" panose="02020603050405020304" pitchFamily="18" charset="0"/>
              </a:rPr>
              <a:t> </a:t>
            </a:r>
            <a:r>
              <a:rPr lang="en-US" sz="3600" b="1" dirty="0" err="1" smtClean="0">
                <a:solidFill>
                  <a:srgbClr val="FF0000"/>
                </a:solidFill>
                <a:latin typeface="Times New Roman" panose="02020603050405020304" pitchFamily="18" charset="0"/>
                <a:cs typeface="Times New Roman" panose="02020603050405020304" pitchFamily="18" charset="0"/>
              </a:rPr>
              <a:t>nói</a:t>
            </a:r>
            <a:r>
              <a:rPr lang="en-US" sz="3600" b="1" dirty="0" smtClean="0">
                <a:solidFill>
                  <a:srgbClr val="FF0000"/>
                </a:solidFill>
                <a:latin typeface="Times New Roman" panose="02020603050405020304" pitchFamily="18" charset="0"/>
                <a:cs typeface="Times New Roman" panose="02020603050405020304" pitchFamily="18" charset="0"/>
              </a:rPr>
              <a:t> </a:t>
            </a:r>
            <a:r>
              <a:rPr lang="en-US" sz="3600" b="1" dirty="0" err="1" smtClean="0">
                <a:solidFill>
                  <a:srgbClr val="FF0000"/>
                </a:solidFill>
                <a:latin typeface="Times New Roman" panose="02020603050405020304" pitchFamily="18" charset="0"/>
                <a:cs typeface="Times New Roman" panose="02020603050405020304" pitchFamily="18" charset="0"/>
              </a:rPr>
              <a:t>lời</a:t>
            </a:r>
            <a:r>
              <a:rPr lang="en-US" sz="3600" b="1" dirty="0" smtClean="0">
                <a:solidFill>
                  <a:srgbClr val="FF0000"/>
                </a:solidFill>
                <a:latin typeface="Times New Roman" panose="02020603050405020304" pitchFamily="18" charset="0"/>
                <a:cs typeface="Times New Roman" panose="02020603050405020304" pitchFamily="18" charset="0"/>
              </a:rPr>
              <a:t> </a:t>
            </a:r>
            <a:r>
              <a:rPr lang="en-US" sz="3600" b="1" dirty="0" err="1" smtClean="0">
                <a:solidFill>
                  <a:srgbClr val="FF0000"/>
                </a:solidFill>
                <a:latin typeface="Times New Roman" panose="02020603050405020304" pitchFamily="18" charset="0"/>
                <a:cs typeface="Times New Roman" panose="02020603050405020304" pitchFamily="18" charset="0"/>
              </a:rPr>
              <a:t>xin</a:t>
            </a:r>
            <a:r>
              <a:rPr lang="en-US" sz="3600" b="1" dirty="0" smtClean="0">
                <a:solidFill>
                  <a:srgbClr val="FF0000"/>
                </a:solidFill>
                <a:latin typeface="Times New Roman" panose="02020603050405020304" pitchFamily="18" charset="0"/>
                <a:cs typeface="Times New Roman" panose="02020603050405020304" pitchFamily="18" charset="0"/>
              </a:rPr>
              <a:t> </a:t>
            </a:r>
            <a:r>
              <a:rPr lang="en-US" sz="3600" b="1" dirty="0" err="1" smtClean="0">
                <a:solidFill>
                  <a:srgbClr val="FF0000"/>
                </a:solidFill>
                <a:latin typeface="Times New Roman" panose="02020603050405020304" pitchFamily="18" charset="0"/>
                <a:cs typeface="Times New Roman" panose="02020603050405020304" pitchFamily="18" charset="0"/>
              </a:rPr>
              <a:t>lỗi</a:t>
            </a:r>
            <a:r>
              <a:rPr lang="en-US" sz="3600" b="1" dirty="0" smtClean="0">
                <a:solidFill>
                  <a:srgbClr val="FF0000"/>
                </a:solidFill>
                <a:latin typeface="Times New Roman" panose="02020603050405020304" pitchFamily="18" charset="0"/>
                <a:cs typeface="Times New Roman" panose="02020603050405020304" pitchFamily="18" charset="0"/>
              </a:rPr>
              <a:t>?</a:t>
            </a:r>
            <a:endParaRPr lang="en-US" sz="3600" b="1" dirty="0">
              <a:solidFill>
                <a:srgbClr val="FF0000"/>
              </a:solidFill>
              <a:latin typeface="Times New Roman" panose="02020603050405020304" pitchFamily="18" charset="0"/>
              <a:cs typeface="Times New Roman" panose="02020603050405020304" pitchFamily="18" charset="0"/>
            </a:endParaRPr>
          </a:p>
        </p:txBody>
      </p:sp>
      <p:sp>
        <p:nvSpPr>
          <p:cNvPr id="3" name="Subtitle 2"/>
          <p:cNvSpPr>
            <a:spLocks noGrp="1"/>
          </p:cNvSpPr>
          <p:nvPr>
            <p:ph type="subTitle" idx="1"/>
          </p:nvPr>
        </p:nvSpPr>
        <p:spPr>
          <a:xfrm>
            <a:off x="3048000" y="1435614"/>
            <a:ext cx="9144000" cy="1655762"/>
          </a:xfrm>
        </p:spPr>
        <p:txBody>
          <a:bodyPr>
            <a:noAutofit/>
          </a:bodyPr>
          <a:lstStyle/>
          <a:p>
            <a:pPr marL="457200" indent="-457200" algn="l">
              <a:buAutoNum type="arabicPeriod"/>
            </a:pPr>
            <a:r>
              <a:rPr lang="en-US" sz="3200" dirty="0" err="1" smtClean="0">
                <a:solidFill>
                  <a:srgbClr val="0070C0"/>
                </a:solidFill>
                <a:latin typeface="Times New Roman" panose="02020603050405020304" pitchFamily="18" charset="0"/>
                <a:cs typeface="Times New Roman" panose="02020603050405020304" pitchFamily="18" charset="0"/>
              </a:rPr>
              <a:t>Phải</a:t>
            </a:r>
            <a:r>
              <a:rPr lang="en-US" sz="3200" dirty="0" smtClean="0">
                <a:solidFill>
                  <a:srgbClr val="0070C0"/>
                </a:solidFill>
                <a:latin typeface="Times New Roman" panose="02020603050405020304" pitchFamily="18" charset="0"/>
                <a:cs typeface="Times New Roman" panose="02020603050405020304" pitchFamily="18" charset="0"/>
              </a:rPr>
              <a:t> </a:t>
            </a:r>
            <a:r>
              <a:rPr lang="en-US" sz="3200" dirty="0" err="1" smtClean="0">
                <a:solidFill>
                  <a:srgbClr val="0070C0"/>
                </a:solidFill>
                <a:latin typeface="Times New Roman" panose="02020603050405020304" pitchFamily="18" charset="0"/>
                <a:cs typeface="Times New Roman" panose="02020603050405020304" pitchFamily="18" charset="0"/>
              </a:rPr>
              <a:t>tỏ</a:t>
            </a:r>
            <a:r>
              <a:rPr lang="en-US" sz="3200" dirty="0" smtClean="0">
                <a:solidFill>
                  <a:srgbClr val="0070C0"/>
                </a:solidFill>
                <a:latin typeface="Times New Roman" panose="02020603050405020304" pitchFamily="18" charset="0"/>
                <a:cs typeface="Times New Roman" panose="02020603050405020304" pitchFamily="18" charset="0"/>
              </a:rPr>
              <a:t> </a:t>
            </a:r>
            <a:r>
              <a:rPr lang="en-US" sz="3200" dirty="0" err="1" smtClean="0">
                <a:solidFill>
                  <a:srgbClr val="0070C0"/>
                </a:solidFill>
                <a:latin typeface="Times New Roman" panose="02020603050405020304" pitchFamily="18" charset="0"/>
                <a:cs typeface="Times New Roman" panose="02020603050405020304" pitchFamily="18" charset="0"/>
              </a:rPr>
              <a:t>thái</a:t>
            </a:r>
            <a:r>
              <a:rPr lang="en-US" sz="3200" dirty="0" smtClean="0">
                <a:solidFill>
                  <a:srgbClr val="0070C0"/>
                </a:solidFill>
                <a:latin typeface="Times New Roman" panose="02020603050405020304" pitchFamily="18" charset="0"/>
                <a:cs typeface="Times New Roman" panose="02020603050405020304" pitchFamily="18" charset="0"/>
              </a:rPr>
              <a:t> </a:t>
            </a:r>
            <a:r>
              <a:rPr lang="en-US" sz="3200" dirty="0" err="1" smtClean="0">
                <a:solidFill>
                  <a:srgbClr val="0070C0"/>
                </a:solidFill>
                <a:latin typeface="Times New Roman" panose="02020603050405020304" pitchFamily="18" charset="0"/>
                <a:cs typeface="Times New Roman" panose="02020603050405020304" pitchFamily="18" charset="0"/>
              </a:rPr>
              <a:t>độ</a:t>
            </a:r>
            <a:r>
              <a:rPr lang="en-US" sz="3200" dirty="0" smtClean="0">
                <a:solidFill>
                  <a:srgbClr val="0070C0"/>
                </a:solidFill>
                <a:latin typeface="Times New Roman" panose="02020603050405020304" pitchFamily="18" charset="0"/>
                <a:cs typeface="Times New Roman" panose="02020603050405020304" pitchFamily="18" charset="0"/>
              </a:rPr>
              <a:t> </a:t>
            </a:r>
            <a:r>
              <a:rPr lang="en-US" sz="3200" dirty="0" err="1" smtClean="0">
                <a:solidFill>
                  <a:srgbClr val="0070C0"/>
                </a:solidFill>
                <a:latin typeface="Times New Roman" panose="02020603050405020304" pitchFamily="18" charset="0"/>
                <a:cs typeface="Times New Roman" panose="02020603050405020304" pitchFamily="18" charset="0"/>
              </a:rPr>
              <a:t>lịch</a:t>
            </a:r>
            <a:r>
              <a:rPr lang="en-US" sz="3200" dirty="0" smtClean="0">
                <a:solidFill>
                  <a:srgbClr val="0070C0"/>
                </a:solidFill>
                <a:latin typeface="Times New Roman" panose="02020603050405020304" pitchFamily="18" charset="0"/>
                <a:cs typeface="Times New Roman" panose="02020603050405020304" pitchFamily="18" charset="0"/>
              </a:rPr>
              <a:t> </a:t>
            </a:r>
            <a:r>
              <a:rPr lang="en-US" sz="3200" dirty="0" err="1" smtClean="0">
                <a:solidFill>
                  <a:srgbClr val="0070C0"/>
                </a:solidFill>
                <a:latin typeface="Times New Roman" panose="02020603050405020304" pitchFamily="18" charset="0"/>
                <a:cs typeface="Times New Roman" panose="02020603050405020304" pitchFamily="18" charset="0"/>
              </a:rPr>
              <a:t>sự</a:t>
            </a:r>
            <a:r>
              <a:rPr lang="en-US" sz="3200" dirty="0" smtClean="0">
                <a:solidFill>
                  <a:srgbClr val="0070C0"/>
                </a:solidFill>
                <a:latin typeface="Times New Roman" panose="02020603050405020304" pitchFamily="18" charset="0"/>
                <a:cs typeface="Times New Roman" panose="02020603050405020304" pitchFamily="18" charset="0"/>
              </a:rPr>
              <a:t>, </a:t>
            </a:r>
            <a:r>
              <a:rPr lang="en-US" sz="3200" dirty="0" err="1" smtClean="0">
                <a:solidFill>
                  <a:srgbClr val="0070C0"/>
                </a:solidFill>
                <a:latin typeface="Times New Roman" panose="02020603050405020304" pitchFamily="18" charset="0"/>
                <a:cs typeface="Times New Roman" panose="02020603050405020304" pitchFamily="18" charset="0"/>
              </a:rPr>
              <a:t>chân</a:t>
            </a:r>
            <a:r>
              <a:rPr lang="en-US" sz="3200" dirty="0" smtClean="0">
                <a:solidFill>
                  <a:srgbClr val="0070C0"/>
                </a:solidFill>
                <a:latin typeface="Times New Roman" panose="02020603050405020304" pitchFamily="18" charset="0"/>
                <a:cs typeface="Times New Roman" panose="02020603050405020304" pitchFamily="18" charset="0"/>
              </a:rPr>
              <a:t> </a:t>
            </a:r>
            <a:r>
              <a:rPr lang="en-US" sz="3200" dirty="0" err="1" smtClean="0">
                <a:solidFill>
                  <a:srgbClr val="0070C0"/>
                </a:solidFill>
                <a:latin typeface="Times New Roman" panose="02020603050405020304" pitchFamily="18" charset="0"/>
                <a:cs typeface="Times New Roman" panose="02020603050405020304" pitchFamily="18" charset="0"/>
              </a:rPr>
              <a:t>thành</a:t>
            </a:r>
            <a:endParaRPr lang="en-US" sz="3200" dirty="0" smtClean="0">
              <a:solidFill>
                <a:srgbClr val="0070C0"/>
              </a:solidFill>
              <a:latin typeface="Times New Roman" panose="02020603050405020304" pitchFamily="18" charset="0"/>
              <a:cs typeface="Times New Roman" panose="02020603050405020304" pitchFamily="18" charset="0"/>
            </a:endParaRPr>
          </a:p>
          <a:p>
            <a:pPr algn="l"/>
            <a:endParaRPr lang="en-US" sz="3200" dirty="0">
              <a:solidFill>
                <a:srgbClr val="0070C0"/>
              </a:solidFill>
              <a:latin typeface="Times New Roman" panose="02020603050405020304" pitchFamily="18" charset="0"/>
              <a:cs typeface="Times New Roman" panose="02020603050405020304" pitchFamily="18" charset="0"/>
            </a:endParaRPr>
          </a:p>
          <a:p>
            <a:pPr algn="l"/>
            <a:r>
              <a:rPr lang="en-US" sz="3200" dirty="0" smtClean="0">
                <a:solidFill>
                  <a:srgbClr val="0070C0"/>
                </a:solidFill>
                <a:latin typeface="Times New Roman" panose="02020603050405020304" pitchFamily="18" charset="0"/>
                <a:cs typeface="Times New Roman" panose="02020603050405020304" pitchFamily="18" charset="0"/>
              </a:rPr>
              <a:t>2. </a:t>
            </a:r>
            <a:r>
              <a:rPr lang="en-US" sz="3200" dirty="0" err="1" smtClean="0">
                <a:solidFill>
                  <a:srgbClr val="0070C0"/>
                </a:solidFill>
                <a:latin typeface="Times New Roman" panose="02020603050405020304" pitchFamily="18" charset="0"/>
                <a:cs typeface="Times New Roman" panose="02020603050405020304" pitchFamily="18" charset="0"/>
              </a:rPr>
              <a:t>Phải</a:t>
            </a:r>
            <a:r>
              <a:rPr lang="en-US" sz="3200" dirty="0" smtClean="0">
                <a:solidFill>
                  <a:srgbClr val="0070C0"/>
                </a:solidFill>
                <a:latin typeface="Times New Roman" panose="02020603050405020304" pitchFamily="18" charset="0"/>
                <a:cs typeface="Times New Roman" panose="02020603050405020304" pitchFamily="18" charset="0"/>
              </a:rPr>
              <a:t> </a:t>
            </a:r>
            <a:r>
              <a:rPr lang="en-US" sz="3200" dirty="0" err="1" smtClean="0">
                <a:solidFill>
                  <a:srgbClr val="0070C0"/>
                </a:solidFill>
                <a:latin typeface="Times New Roman" panose="02020603050405020304" pitchFamily="18" charset="0"/>
                <a:cs typeface="Times New Roman" panose="02020603050405020304" pitchFamily="18" charset="0"/>
              </a:rPr>
              <a:t>tỏ</a:t>
            </a:r>
            <a:r>
              <a:rPr lang="en-US" sz="3200" dirty="0" smtClean="0">
                <a:solidFill>
                  <a:srgbClr val="0070C0"/>
                </a:solidFill>
                <a:latin typeface="Times New Roman" panose="02020603050405020304" pitchFamily="18" charset="0"/>
                <a:cs typeface="Times New Roman" panose="02020603050405020304" pitchFamily="18" charset="0"/>
              </a:rPr>
              <a:t> </a:t>
            </a:r>
            <a:r>
              <a:rPr lang="en-US" sz="3200" dirty="0" err="1" smtClean="0">
                <a:solidFill>
                  <a:srgbClr val="0070C0"/>
                </a:solidFill>
                <a:latin typeface="Times New Roman" panose="02020603050405020304" pitchFamily="18" charset="0"/>
                <a:cs typeface="Times New Roman" panose="02020603050405020304" pitchFamily="18" charset="0"/>
              </a:rPr>
              <a:t>thái</a:t>
            </a:r>
            <a:r>
              <a:rPr lang="en-US" sz="3200" dirty="0" smtClean="0">
                <a:solidFill>
                  <a:srgbClr val="0070C0"/>
                </a:solidFill>
                <a:latin typeface="Times New Roman" panose="02020603050405020304" pitchFamily="18" charset="0"/>
                <a:cs typeface="Times New Roman" panose="02020603050405020304" pitchFamily="18" charset="0"/>
              </a:rPr>
              <a:t> </a:t>
            </a:r>
            <a:r>
              <a:rPr lang="en-US" sz="3200" dirty="0" err="1" smtClean="0">
                <a:solidFill>
                  <a:srgbClr val="0070C0"/>
                </a:solidFill>
                <a:latin typeface="Times New Roman" panose="02020603050405020304" pitchFamily="18" charset="0"/>
                <a:cs typeface="Times New Roman" panose="02020603050405020304" pitchFamily="18" charset="0"/>
              </a:rPr>
              <a:t>độ</a:t>
            </a:r>
            <a:r>
              <a:rPr lang="en-US" sz="3200" dirty="0" smtClean="0">
                <a:solidFill>
                  <a:srgbClr val="0070C0"/>
                </a:solidFill>
                <a:latin typeface="Times New Roman" panose="02020603050405020304" pitchFamily="18" charset="0"/>
                <a:cs typeface="Times New Roman" panose="02020603050405020304" pitchFamily="18" charset="0"/>
              </a:rPr>
              <a:t> </a:t>
            </a:r>
            <a:r>
              <a:rPr lang="en-US" sz="3200" dirty="0" err="1" smtClean="0">
                <a:solidFill>
                  <a:srgbClr val="0070C0"/>
                </a:solidFill>
                <a:latin typeface="Times New Roman" panose="02020603050405020304" pitchFamily="18" charset="0"/>
                <a:cs typeface="Times New Roman" panose="02020603050405020304" pitchFamily="18" charset="0"/>
              </a:rPr>
              <a:t>thân</a:t>
            </a:r>
            <a:r>
              <a:rPr lang="en-US" sz="3200" dirty="0" smtClean="0">
                <a:solidFill>
                  <a:srgbClr val="0070C0"/>
                </a:solidFill>
                <a:latin typeface="Times New Roman" panose="02020603050405020304" pitchFamily="18" charset="0"/>
                <a:cs typeface="Times New Roman" panose="02020603050405020304" pitchFamily="18" charset="0"/>
              </a:rPr>
              <a:t> </a:t>
            </a:r>
            <a:r>
              <a:rPr lang="en-US" sz="3200" dirty="0" err="1" smtClean="0">
                <a:solidFill>
                  <a:srgbClr val="0070C0"/>
                </a:solidFill>
                <a:latin typeface="Times New Roman" panose="02020603050405020304" pitchFamily="18" charset="0"/>
                <a:cs typeface="Times New Roman" panose="02020603050405020304" pitchFamily="18" charset="0"/>
              </a:rPr>
              <a:t>mật</a:t>
            </a:r>
            <a:endParaRPr lang="en-US" sz="3200" dirty="0" smtClean="0">
              <a:solidFill>
                <a:srgbClr val="0070C0"/>
              </a:solidFill>
              <a:latin typeface="Times New Roman" panose="02020603050405020304" pitchFamily="18" charset="0"/>
              <a:cs typeface="Times New Roman" panose="02020603050405020304" pitchFamily="18" charset="0"/>
            </a:endParaRPr>
          </a:p>
          <a:p>
            <a:pPr algn="l"/>
            <a:endParaRPr lang="en-US" sz="3200" dirty="0">
              <a:solidFill>
                <a:srgbClr val="0070C0"/>
              </a:solidFill>
              <a:latin typeface="Times New Roman" panose="02020603050405020304" pitchFamily="18" charset="0"/>
              <a:cs typeface="Times New Roman" panose="02020603050405020304" pitchFamily="18" charset="0"/>
            </a:endParaRPr>
          </a:p>
          <a:p>
            <a:pPr algn="l"/>
            <a:r>
              <a:rPr lang="en-US" sz="3200" dirty="0" smtClean="0">
                <a:solidFill>
                  <a:srgbClr val="0070C0"/>
                </a:solidFill>
                <a:latin typeface="Times New Roman" panose="02020603050405020304" pitchFamily="18" charset="0"/>
                <a:cs typeface="Times New Roman" panose="02020603050405020304" pitchFamily="18" charset="0"/>
              </a:rPr>
              <a:t>3. </a:t>
            </a:r>
            <a:r>
              <a:rPr lang="en-US" sz="3200" dirty="0" err="1" smtClean="0">
                <a:solidFill>
                  <a:srgbClr val="0070C0"/>
                </a:solidFill>
                <a:latin typeface="Times New Roman" panose="02020603050405020304" pitchFamily="18" charset="0"/>
                <a:cs typeface="Times New Roman" panose="02020603050405020304" pitchFamily="18" charset="0"/>
              </a:rPr>
              <a:t>Chỉ</a:t>
            </a:r>
            <a:r>
              <a:rPr lang="en-US" sz="3200" dirty="0" smtClean="0">
                <a:solidFill>
                  <a:srgbClr val="0070C0"/>
                </a:solidFill>
                <a:latin typeface="Times New Roman" panose="02020603050405020304" pitchFamily="18" charset="0"/>
                <a:cs typeface="Times New Roman" panose="02020603050405020304" pitchFamily="18" charset="0"/>
              </a:rPr>
              <a:t> </a:t>
            </a:r>
            <a:r>
              <a:rPr lang="en-US" sz="3200" dirty="0" err="1" smtClean="0">
                <a:solidFill>
                  <a:srgbClr val="0070C0"/>
                </a:solidFill>
                <a:latin typeface="Times New Roman" panose="02020603050405020304" pitchFamily="18" charset="0"/>
                <a:cs typeface="Times New Roman" panose="02020603050405020304" pitchFamily="18" charset="0"/>
              </a:rPr>
              <a:t>cần</a:t>
            </a:r>
            <a:r>
              <a:rPr lang="en-US" sz="3200" dirty="0" smtClean="0">
                <a:solidFill>
                  <a:srgbClr val="0070C0"/>
                </a:solidFill>
                <a:latin typeface="Times New Roman" panose="02020603050405020304" pitchFamily="18" charset="0"/>
                <a:cs typeface="Times New Roman" panose="02020603050405020304" pitchFamily="18" charset="0"/>
              </a:rPr>
              <a:t> </a:t>
            </a:r>
            <a:r>
              <a:rPr lang="en-US" sz="3200" dirty="0" err="1" smtClean="0">
                <a:solidFill>
                  <a:srgbClr val="0070C0"/>
                </a:solidFill>
                <a:latin typeface="Times New Roman" panose="02020603050405020304" pitchFamily="18" charset="0"/>
                <a:cs typeface="Times New Roman" panose="02020603050405020304" pitchFamily="18" charset="0"/>
              </a:rPr>
              <a:t>cưới</a:t>
            </a:r>
            <a:r>
              <a:rPr lang="en-US" sz="3200" dirty="0" smtClean="0">
                <a:solidFill>
                  <a:srgbClr val="0070C0"/>
                </a:solidFill>
                <a:latin typeface="Times New Roman" panose="02020603050405020304" pitchFamily="18" charset="0"/>
                <a:cs typeface="Times New Roman" panose="02020603050405020304" pitchFamily="18" charset="0"/>
              </a:rPr>
              <a:t> </a:t>
            </a:r>
            <a:r>
              <a:rPr lang="en-US" sz="3200" dirty="0" err="1" smtClean="0">
                <a:solidFill>
                  <a:srgbClr val="0070C0"/>
                </a:solidFill>
                <a:latin typeface="Times New Roman" panose="02020603050405020304" pitchFamily="18" charset="0"/>
                <a:cs typeface="Times New Roman" panose="02020603050405020304" pitchFamily="18" charset="0"/>
              </a:rPr>
              <a:t>và</a:t>
            </a:r>
            <a:r>
              <a:rPr lang="en-US" sz="3200" dirty="0" smtClean="0">
                <a:solidFill>
                  <a:srgbClr val="0070C0"/>
                </a:solidFill>
                <a:latin typeface="Times New Roman" panose="02020603050405020304" pitchFamily="18" charset="0"/>
                <a:cs typeface="Times New Roman" panose="02020603050405020304" pitchFamily="18" charset="0"/>
              </a:rPr>
              <a:t> </a:t>
            </a:r>
            <a:r>
              <a:rPr lang="en-US" sz="3200" dirty="0" err="1" smtClean="0">
                <a:solidFill>
                  <a:srgbClr val="0070C0"/>
                </a:solidFill>
                <a:latin typeface="Times New Roman" panose="02020603050405020304" pitchFamily="18" charset="0"/>
                <a:cs typeface="Times New Roman" panose="02020603050405020304" pitchFamily="18" charset="0"/>
              </a:rPr>
              <a:t>nói</a:t>
            </a:r>
            <a:r>
              <a:rPr lang="en-US" sz="3200" dirty="0" smtClean="0">
                <a:solidFill>
                  <a:srgbClr val="0070C0"/>
                </a:solidFill>
                <a:latin typeface="Times New Roman" panose="02020603050405020304" pitchFamily="18" charset="0"/>
                <a:cs typeface="Times New Roman" panose="02020603050405020304" pitchFamily="18" charset="0"/>
              </a:rPr>
              <a:t> </a:t>
            </a:r>
            <a:r>
              <a:rPr lang="en-US" sz="3200" dirty="0" err="1" smtClean="0">
                <a:solidFill>
                  <a:srgbClr val="0070C0"/>
                </a:solidFill>
                <a:latin typeface="Times New Roman" panose="02020603050405020304" pitchFamily="18" charset="0"/>
                <a:cs typeface="Times New Roman" panose="02020603050405020304" pitchFamily="18" charset="0"/>
              </a:rPr>
              <a:t>xin</a:t>
            </a:r>
            <a:r>
              <a:rPr lang="en-US" sz="3200" dirty="0" smtClean="0">
                <a:solidFill>
                  <a:srgbClr val="0070C0"/>
                </a:solidFill>
                <a:latin typeface="Times New Roman" panose="02020603050405020304" pitchFamily="18" charset="0"/>
                <a:cs typeface="Times New Roman" panose="02020603050405020304" pitchFamily="18" charset="0"/>
              </a:rPr>
              <a:t> </a:t>
            </a:r>
            <a:r>
              <a:rPr lang="en-US" sz="3200" dirty="0" err="1" smtClean="0">
                <a:solidFill>
                  <a:srgbClr val="0070C0"/>
                </a:solidFill>
                <a:latin typeface="Times New Roman" panose="02020603050405020304" pitchFamily="18" charset="0"/>
                <a:cs typeface="Times New Roman" panose="02020603050405020304" pitchFamily="18" charset="0"/>
              </a:rPr>
              <a:t>lỗi</a:t>
            </a:r>
            <a:endParaRPr lang="en-US" sz="3200" dirty="0">
              <a:solidFill>
                <a:srgbClr val="0070C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67840646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861624" y="-270338"/>
            <a:ext cx="8468752" cy="1269145"/>
          </a:xfrm>
        </p:spPr>
        <p:txBody>
          <a:bodyPr>
            <a:normAutofit/>
          </a:bodyPr>
          <a:lstStyle/>
          <a:p>
            <a:r>
              <a:rPr lang="en-US" sz="3600" b="1" dirty="0" err="1" smtClean="0">
                <a:solidFill>
                  <a:srgbClr val="FF0000"/>
                </a:solidFill>
                <a:latin typeface="Times New Roman" panose="02020603050405020304" pitchFamily="18" charset="0"/>
                <a:cs typeface="Times New Roman" panose="02020603050405020304" pitchFamily="18" charset="0"/>
              </a:rPr>
              <a:t>Biết</a:t>
            </a:r>
            <a:r>
              <a:rPr lang="en-US" sz="3600" b="1" dirty="0" smtClean="0">
                <a:solidFill>
                  <a:srgbClr val="FF0000"/>
                </a:solidFill>
                <a:latin typeface="Times New Roman" panose="02020603050405020304" pitchFamily="18" charset="0"/>
                <a:cs typeface="Times New Roman" panose="02020603050405020304" pitchFamily="18" charset="0"/>
              </a:rPr>
              <a:t> </a:t>
            </a:r>
            <a:r>
              <a:rPr lang="en-US" sz="3600" b="1" dirty="0" err="1" smtClean="0">
                <a:solidFill>
                  <a:srgbClr val="FF0000"/>
                </a:solidFill>
                <a:latin typeface="Times New Roman" panose="02020603050405020304" pitchFamily="18" charset="0"/>
                <a:cs typeface="Times New Roman" panose="02020603050405020304" pitchFamily="18" charset="0"/>
              </a:rPr>
              <a:t>cảm</a:t>
            </a:r>
            <a:r>
              <a:rPr lang="en-US" sz="3600" b="1" dirty="0" smtClean="0">
                <a:solidFill>
                  <a:srgbClr val="FF0000"/>
                </a:solidFill>
                <a:latin typeface="Times New Roman" panose="02020603050405020304" pitchFamily="18" charset="0"/>
                <a:cs typeface="Times New Roman" panose="02020603050405020304" pitchFamily="18" charset="0"/>
              </a:rPr>
              <a:t> </a:t>
            </a:r>
            <a:r>
              <a:rPr lang="en-US" sz="3600" b="1" dirty="0" err="1" smtClean="0">
                <a:solidFill>
                  <a:srgbClr val="FF0000"/>
                </a:solidFill>
                <a:latin typeface="Times New Roman" panose="02020603050405020304" pitchFamily="18" charset="0"/>
                <a:cs typeface="Times New Roman" panose="02020603050405020304" pitchFamily="18" charset="0"/>
              </a:rPr>
              <a:t>ơn</a:t>
            </a:r>
            <a:r>
              <a:rPr lang="en-US" sz="3600" b="1" dirty="0" smtClean="0">
                <a:solidFill>
                  <a:srgbClr val="FF0000"/>
                </a:solidFill>
                <a:latin typeface="Times New Roman" panose="02020603050405020304" pitchFamily="18" charset="0"/>
                <a:cs typeface="Times New Roman" panose="02020603050405020304" pitchFamily="18" charset="0"/>
              </a:rPr>
              <a:t> </a:t>
            </a:r>
            <a:r>
              <a:rPr lang="en-US" sz="3600" b="1" dirty="0" err="1" smtClean="0">
                <a:solidFill>
                  <a:srgbClr val="FF0000"/>
                </a:solidFill>
                <a:latin typeface="Times New Roman" panose="02020603050405020304" pitchFamily="18" charset="0"/>
                <a:cs typeface="Times New Roman" panose="02020603050405020304" pitchFamily="18" charset="0"/>
              </a:rPr>
              <a:t>xin</a:t>
            </a:r>
            <a:r>
              <a:rPr lang="en-US" sz="3600" b="1" dirty="0" smtClean="0">
                <a:solidFill>
                  <a:srgbClr val="FF0000"/>
                </a:solidFill>
                <a:latin typeface="Times New Roman" panose="02020603050405020304" pitchFamily="18" charset="0"/>
                <a:cs typeface="Times New Roman" panose="02020603050405020304" pitchFamily="18" charset="0"/>
              </a:rPr>
              <a:t> </a:t>
            </a:r>
            <a:r>
              <a:rPr lang="en-US" sz="3600" b="1" dirty="0" err="1" smtClean="0">
                <a:solidFill>
                  <a:srgbClr val="FF0000"/>
                </a:solidFill>
                <a:latin typeface="Times New Roman" panose="02020603050405020304" pitchFamily="18" charset="0"/>
                <a:cs typeface="Times New Roman" panose="02020603050405020304" pitchFamily="18" charset="0"/>
              </a:rPr>
              <a:t>lỗi</a:t>
            </a:r>
            <a:r>
              <a:rPr lang="en-US" sz="3600" b="1" dirty="0" smtClean="0">
                <a:solidFill>
                  <a:srgbClr val="FF0000"/>
                </a:solidFill>
                <a:latin typeface="Times New Roman" panose="02020603050405020304" pitchFamily="18" charset="0"/>
                <a:cs typeface="Times New Roman" panose="02020603050405020304" pitchFamily="18" charset="0"/>
              </a:rPr>
              <a:t> </a:t>
            </a:r>
            <a:r>
              <a:rPr lang="en-US" sz="3600" b="1" dirty="0" err="1" smtClean="0">
                <a:solidFill>
                  <a:srgbClr val="FF0000"/>
                </a:solidFill>
                <a:latin typeface="Times New Roman" panose="02020603050405020304" pitchFamily="18" charset="0"/>
                <a:cs typeface="Times New Roman" panose="02020603050405020304" pitchFamily="18" charset="0"/>
              </a:rPr>
              <a:t>là</a:t>
            </a:r>
            <a:r>
              <a:rPr lang="en-US" sz="3600" b="1" dirty="0" smtClean="0">
                <a:solidFill>
                  <a:srgbClr val="FF0000"/>
                </a:solidFill>
                <a:latin typeface="Times New Roman" panose="02020603050405020304" pitchFamily="18" charset="0"/>
                <a:cs typeface="Times New Roman" panose="02020603050405020304" pitchFamily="18" charset="0"/>
              </a:rPr>
              <a:t> </a:t>
            </a:r>
            <a:r>
              <a:rPr lang="en-US" sz="3600" b="1" dirty="0" err="1" smtClean="0">
                <a:solidFill>
                  <a:srgbClr val="FF0000"/>
                </a:solidFill>
                <a:latin typeface="Times New Roman" panose="02020603050405020304" pitchFamily="18" charset="0"/>
                <a:cs typeface="Times New Roman" panose="02020603050405020304" pitchFamily="18" charset="0"/>
              </a:rPr>
              <a:t>thể</a:t>
            </a:r>
            <a:r>
              <a:rPr lang="en-US" sz="3600" b="1" dirty="0" smtClean="0">
                <a:solidFill>
                  <a:srgbClr val="FF0000"/>
                </a:solidFill>
                <a:latin typeface="Times New Roman" panose="02020603050405020304" pitchFamily="18" charset="0"/>
                <a:cs typeface="Times New Roman" panose="02020603050405020304" pitchFamily="18" charset="0"/>
              </a:rPr>
              <a:t> </a:t>
            </a:r>
            <a:r>
              <a:rPr lang="en-US" sz="3600" b="1" dirty="0" err="1" smtClean="0">
                <a:solidFill>
                  <a:srgbClr val="FF0000"/>
                </a:solidFill>
                <a:latin typeface="Times New Roman" panose="02020603050405020304" pitchFamily="18" charset="0"/>
                <a:cs typeface="Times New Roman" panose="02020603050405020304" pitchFamily="18" charset="0"/>
              </a:rPr>
              <a:t>hiện</a:t>
            </a:r>
            <a:r>
              <a:rPr lang="en-US" sz="3600" b="1" dirty="0" smtClean="0">
                <a:solidFill>
                  <a:srgbClr val="FF0000"/>
                </a:solidFill>
                <a:latin typeface="Times New Roman" panose="02020603050405020304" pitchFamily="18" charset="0"/>
                <a:cs typeface="Times New Roman" panose="02020603050405020304" pitchFamily="18" charset="0"/>
              </a:rPr>
              <a:t> </a:t>
            </a:r>
            <a:r>
              <a:rPr lang="en-US" sz="3600" b="1" dirty="0" err="1" smtClean="0">
                <a:solidFill>
                  <a:srgbClr val="FF0000"/>
                </a:solidFill>
                <a:latin typeface="Times New Roman" panose="02020603050405020304" pitchFamily="18" charset="0"/>
                <a:cs typeface="Times New Roman" panose="02020603050405020304" pitchFamily="18" charset="0"/>
              </a:rPr>
              <a:t>điều</a:t>
            </a:r>
            <a:r>
              <a:rPr lang="en-US" sz="3600" b="1" dirty="0" smtClean="0">
                <a:solidFill>
                  <a:srgbClr val="FF0000"/>
                </a:solidFill>
                <a:latin typeface="Times New Roman" panose="02020603050405020304" pitchFamily="18" charset="0"/>
                <a:cs typeface="Times New Roman" panose="02020603050405020304" pitchFamily="18" charset="0"/>
              </a:rPr>
              <a:t> </a:t>
            </a:r>
            <a:r>
              <a:rPr lang="en-US" sz="3600" b="1" dirty="0" err="1" smtClean="0">
                <a:solidFill>
                  <a:srgbClr val="FF0000"/>
                </a:solidFill>
                <a:latin typeface="Times New Roman" panose="02020603050405020304" pitchFamily="18" charset="0"/>
                <a:cs typeface="Times New Roman" panose="02020603050405020304" pitchFamily="18" charset="0"/>
              </a:rPr>
              <a:t>gì</a:t>
            </a:r>
            <a:r>
              <a:rPr lang="en-US" sz="3600" b="1" dirty="0" smtClean="0">
                <a:solidFill>
                  <a:srgbClr val="FF0000"/>
                </a:solidFill>
                <a:latin typeface="Times New Roman" panose="02020603050405020304" pitchFamily="18" charset="0"/>
                <a:cs typeface="Times New Roman" panose="02020603050405020304" pitchFamily="18" charset="0"/>
              </a:rPr>
              <a:t>?</a:t>
            </a:r>
            <a:endParaRPr lang="en-US" sz="3600" b="1" dirty="0">
              <a:solidFill>
                <a:srgbClr val="FF0000"/>
              </a:solidFill>
              <a:latin typeface="Times New Roman" panose="02020603050405020304" pitchFamily="18" charset="0"/>
              <a:cs typeface="Times New Roman" panose="02020603050405020304" pitchFamily="18" charset="0"/>
            </a:endParaRPr>
          </a:p>
        </p:txBody>
      </p:sp>
      <p:sp>
        <p:nvSpPr>
          <p:cNvPr id="3" name="Subtitle 2"/>
          <p:cNvSpPr>
            <a:spLocks noGrp="1"/>
          </p:cNvSpPr>
          <p:nvPr>
            <p:ph type="subTitle" idx="1"/>
          </p:nvPr>
        </p:nvSpPr>
        <p:spPr>
          <a:xfrm>
            <a:off x="2283655" y="1576290"/>
            <a:ext cx="9144000" cy="1655762"/>
          </a:xfrm>
        </p:spPr>
        <p:txBody>
          <a:bodyPr>
            <a:noAutofit/>
          </a:bodyPr>
          <a:lstStyle/>
          <a:p>
            <a:pPr marL="457200" indent="-457200" algn="l">
              <a:buAutoNum type="arabicPeriod"/>
            </a:pPr>
            <a:r>
              <a:rPr lang="en-US" sz="3200" b="1" dirty="0" err="1" smtClean="0">
                <a:solidFill>
                  <a:srgbClr val="0070C0"/>
                </a:solidFill>
                <a:latin typeface="Times New Roman" panose="02020603050405020304" pitchFamily="18" charset="0"/>
                <a:cs typeface="Times New Roman" panose="02020603050405020304" pitchFamily="18" charset="0"/>
              </a:rPr>
              <a:t>Thể</a:t>
            </a:r>
            <a:r>
              <a:rPr lang="en-US" sz="3200" b="1" dirty="0" smtClean="0">
                <a:solidFill>
                  <a:srgbClr val="0070C0"/>
                </a:solidFill>
                <a:latin typeface="Times New Roman" panose="02020603050405020304" pitchFamily="18" charset="0"/>
                <a:cs typeface="Times New Roman" panose="02020603050405020304" pitchFamily="18" charset="0"/>
              </a:rPr>
              <a:t> </a:t>
            </a:r>
            <a:r>
              <a:rPr lang="en-US" sz="3200" b="1" dirty="0" err="1" smtClean="0">
                <a:solidFill>
                  <a:srgbClr val="0070C0"/>
                </a:solidFill>
                <a:latin typeface="Times New Roman" panose="02020603050405020304" pitchFamily="18" charset="0"/>
                <a:cs typeface="Times New Roman" panose="02020603050405020304" pitchFamily="18" charset="0"/>
              </a:rPr>
              <a:t>hiện</a:t>
            </a:r>
            <a:r>
              <a:rPr lang="en-US" sz="3200" b="1" dirty="0" smtClean="0">
                <a:solidFill>
                  <a:srgbClr val="0070C0"/>
                </a:solidFill>
                <a:latin typeface="Times New Roman" panose="02020603050405020304" pitchFamily="18" charset="0"/>
                <a:cs typeface="Times New Roman" panose="02020603050405020304" pitchFamily="18" charset="0"/>
              </a:rPr>
              <a:t> </a:t>
            </a:r>
            <a:r>
              <a:rPr lang="en-US" sz="3200" b="1" dirty="0" err="1" smtClean="0">
                <a:solidFill>
                  <a:srgbClr val="0070C0"/>
                </a:solidFill>
                <a:latin typeface="Times New Roman" panose="02020603050405020304" pitchFamily="18" charset="0"/>
                <a:cs typeface="Times New Roman" panose="02020603050405020304" pitchFamily="18" charset="0"/>
              </a:rPr>
              <a:t>mình</a:t>
            </a:r>
            <a:r>
              <a:rPr lang="en-US" sz="3200" b="1" dirty="0" smtClean="0">
                <a:solidFill>
                  <a:srgbClr val="0070C0"/>
                </a:solidFill>
                <a:latin typeface="Times New Roman" panose="02020603050405020304" pitchFamily="18" charset="0"/>
                <a:cs typeface="Times New Roman" panose="02020603050405020304" pitchFamily="18" charset="0"/>
              </a:rPr>
              <a:t> </a:t>
            </a:r>
            <a:r>
              <a:rPr lang="en-US" sz="3200" b="1" dirty="0" err="1" smtClean="0">
                <a:solidFill>
                  <a:srgbClr val="0070C0"/>
                </a:solidFill>
                <a:latin typeface="Times New Roman" panose="02020603050405020304" pitchFamily="18" charset="0"/>
                <a:cs typeface="Times New Roman" panose="02020603050405020304" pitchFamily="18" charset="0"/>
              </a:rPr>
              <a:t>là</a:t>
            </a:r>
            <a:r>
              <a:rPr lang="en-US" sz="3200" b="1" dirty="0" smtClean="0">
                <a:solidFill>
                  <a:srgbClr val="0070C0"/>
                </a:solidFill>
                <a:latin typeface="Times New Roman" panose="02020603050405020304" pitchFamily="18" charset="0"/>
                <a:cs typeface="Times New Roman" panose="02020603050405020304" pitchFamily="18" charset="0"/>
              </a:rPr>
              <a:t> </a:t>
            </a:r>
            <a:r>
              <a:rPr lang="en-US" sz="3200" b="1" dirty="0" err="1" smtClean="0">
                <a:solidFill>
                  <a:srgbClr val="0070C0"/>
                </a:solidFill>
                <a:latin typeface="Times New Roman" panose="02020603050405020304" pitchFamily="18" charset="0"/>
                <a:cs typeface="Times New Roman" panose="02020603050405020304" pitchFamily="18" charset="0"/>
              </a:rPr>
              <a:t>người</a:t>
            </a:r>
            <a:r>
              <a:rPr lang="en-US" sz="3200" b="1" dirty="0" smtClean="0">
                <a:solidFill>
                  <a:srgbClr val="0070C0"/>
                </a:solidFill>
                <a:latin typeface="Times New Roman" panose="02020603050405020304" pitchFamily="18" charset="0"/>
                <a:cs typeface="Times New Roman" panose="02020603050405020304" pitchFamily="18" charset="0"/>
              </a:rPr>
              <a:t> </a:t>
            </a:r>
            <a:r>
              <a:rPr lang="en-US" sz="3200" b="1" dirty="0" err="1" smtClean="0">
                <a:solidFill>
                  <a:srgbClr val="0070C0"/>
                </a:solidFill>
                <a:latin typeface="Times New Roman" panose="02020603050405020304" pitchFamily="18" charset="0"/>
                <a:cs typeface="Times New Roman" panose="02020603050405020304" pitchFamily="18" charset="0"/>
              </a:rPr>
              <a:t>lịch</a:t>
            </a:r>
            <a:r>
              <a:rPr lang="en-US" sz="3200" b="1" dirty="0" smtClean="0">
                <a:solidFill>
                  <a:srgbClr val="0070C0"/>
                </a:solidFill>
                <a:latin typeface="Times New Roman" panose="02020603050405020304" pitchFamily="18" charset="0"/>
                <a:cs typeface="Times New Roman" panose="02020603050405020304" pitchFamily="18" charset="0"/>
              </a:rPr>
              <a:t> </a:t>
            </a:r>
            <a:r>
              <a:rPr lang="en-US" sz="3200" b="1" dirty="0" err="1" smtClean="0">
                <a:solidFill>
                  <a:srgbClr val="0070C0"/>
                </a:solidFill>
                <a:latin typeface="Times New Roman" panose="02020603050405020304" pitchFamily="18" charset="0"/>
                <a:cs typeface="Times New Roman" panose="02020603050405020304" pitchFamily="18" charset="0"/>
              </a:rPr>
              <a:t>sự</a:t>
            </a:r>
            <a:r>
              <a:rPr lang="en-US" sz="3200" b="1" dirty="0" smtClean="0">
                <a:solidFill>
                  <a:srgbClr val="0070C0"/>
                </a:solidFill>
                <a:latin typeface="Times New Roman" panose="02020603050405020304" pitchFamily="18" charset="0"/>
                <a:cs typeface="Times New Roman" panose="02020603050405020304" pitchFamily="18" charset="0"/>
              </a:rPr>
              <a:t>, </a:t>
            </a:r>
            <a:r>
              <a:rPr lang="en-US" sz="3200" b="1" dirty="0" err="1" smtClean="0">
                <a:solidFill>
                  <a:srgbClr val="0070C0"/>
                </a:solidFill>
                <a:latin typeface="Times New Roman" panose="02020603050405020304" pitchFamily="18" charset="0"/>
                <a:cs typeface="Times New Roman" panose="02020603050405020304" pitchFamily="18" charset="0"/>
              </a:rPr>
              <a:t>văn</a:t>
            </a:r>
            <a:r>
              <a:rPr lang="en-US" sz="3200" b="1" dirty="0" smtClean="0">
                <a:solidFill>
                  <a:srgbClr val="0070C0"/>
                </a:solidFill>
                <a:latin typeface="Times New Roman" panose="02020603050405020304" pitchFamily="18" charset="0"/>
                <a:cs typeface="Times New Roman" panose="02020603050405020304" pitchFamily="18" charset="0"/>
              </a:rPr>
              <a:t> minh </a:t>
            </a:r>
            <a:r>
              <a:rPr lang="en-US" sz="3200" b="1" dirty="0" err="1" smtClean="0">
                <a:solidFill>
                  <a:srgbClr val="0070C0"/>
                </a:solidFill>
                <a:latin typeface="Times New Roman" panose="02020603050405020304" pitchFamily="18" charset="0"/>
                <a:cs typeface="Times New Roman" panose="02020603050405020304" pitchFamily="18" charset="0"/>
              </a:rPr>
              <a:t>và</a:t>
            </a:r>
            <a:r>
              <a:rPr lang="en-US" sz="3200" b="1" dirty="0" smtClean="0">
                <a:solidFill>
                  <a:srgbClr val="0070C0"/>
                </a:solidFill>
                <a:latin typeface="Times New Roman" panose="02020603050405020304" pitchFamily="18" charset="0"/>
                <a:cs typeface="Times New Roman" panose="02020603050405020304" pitchFamily="18" charset="0"/>
              </a:rPr>
              <a:t> </a:t>
            </a:r>
            <a:r>
              <a:rPr lang="en-US" sz="3200" b="1" dirty="0" err="1" smtClean="0">
                <a:solidFill>
                  <a:srgbClr val="0070C0"/>
                </a:solidFill>
                <a:latin typeface="Times New Roman" panose="02020603050405020304" pitchFamily="18" charset="0"/>
                <a:cs typeface="Times New Roman" panose="02020603050405020304" pitchFamily="18" charset="0"/>
              </a:rPr>
              <a:t>biết</a:t>
            </a:r>
            <a:r>
              <a:rPr lang="en-US" sz="3200" b="1" dirty="0" smtClean="0">
                <a:solidFill>
                  <a:srgbClr val="0070C0"/>
                </a:solidFill>
                <a:latin typeface="Times New Roman" panose="02020603050405020304" pitchFamily="18" charset="0"/>
                <a:cs typeface="Times New Roman" panose="02020603050405020304" pitchFamily="18" charset="0"/>
              </a:rPr>
              <a:t> </a:t>
            </a:r>
            <a:r>
              <a:rPr lang="en-US" sz="3200" b="1" dirty="0" err="1" smtClean="0">
                <a:solidFill>
                  <a:srgbClr val="0070C0"/>
                </a:solidFill>
                <a:latin typeface="Times New Roman" panose="02020603050405020304" pitchFamily="18" charset="0"/>
                <a:cs typeface="Times New Roman" panose="02020603050405020304" pitchFamily="18" charset="0"/>
              </a:rPr>
              <a:t>tôn</a:t>
            </a:r>
            <a:r>
              <a:rPr lang="en-US" sz="3200" b="1" dirty="0" smtClean="0">
                <a:solidFill>
                  <a:srgbClr val="0070C0"/>
                </a:solidFill>
                <a:latin typeface="Times New Roman" panose="02020603050405020304" pitchFamily="18" charset="0"/>
                <a:cs typeface="Times New Roman" panose="02020603050405020304" pitchFamily="18" charset="0"/>
              </a:rPr>
              <a:t> </a:t>
            </a:r>
            <a:r>
              <a:rPr lang="en-US" sz="3200" b="1" dirty="0" err="1" smtClean="0">
                <a:solidFill>
                  <a:srgbClr val="0070C0"/>
                </a:solidFill>
                <a:latin typeface="Times New Roman" panose="02020603050405020304" pitchFamily="18" charset="0"/>
                <a:cs typeface="Times New Roman" panose="02020603050405020304" pitchFamily="18" charset="0"/>
              </a:rPr>
              <a:t>trọng</a:t>
            </a:r>
            <a:r>
              <a:rPr lang="en-US" sz="3200" b="1" dirty="0" smtClean="0">
                <a:solidFill>
                  <a:srgbClr val="0070C0"/>
                </a:solidFill>
                <a:latin typeface="Times New Roman" panose="02020603050405020304" pitchFamily="18" charset="0"/>
                <a:cs typeface="Times New Roman" panose="02020603050405020304" pitchFamily="18" charset="0"/>
              </a:rPr>
              <a:t> </a:t>
            </a:r>
            <a:r>
              <a:rPr lang="en-US" sz="3200" b="1" dirty="0" err="1" smtClean="0">
                <a:solidFill>
                  <a:srgbClr val="0070C0"/>
                </a:solidFill>
                <a:latin typeface="Times New Roman" panose="02020603050405020304" pitchFamily="18" charset="0"/>
                <a:cs typeface="Times New Roman" panose="02020603050405020304" pitchFamily="18" charset="0"/>
              </a:rPr>
              <a:t>người</a:t>
            </a:r>
            <a:r>
              <a:rPr lang="en-US" sz="3200" b="1" dirty="0" smtClean="0">
                <a:solidFill>
                  <a:srgbClr val="0070C0"/>
                </a:solidFill>
                <a:latin typeface="Times New Roman" panose="02020603050405020304" pitchFamily="18" charset="0"/>
                <a:cs typeface="Times New Roman" panose="02020603050405020304" pitchFamily="18" charset="0"/>
              </a:rPr>
              <a:t> </a:t>
            </a:r>
            <a:r>
              <a:rPr lang="en-US" sz="3200" b="1" dirty="0" err="1" smtClean="0">
                <a:solidFill>
                  <a:srgbClr val="0070C0"/>
                </a:solidFill>
                <a:latin typeface="Times New Roman" panose="02020603050405020304" pitchFamily="18" charset="0"/>
                <a:cs typeface="Times New Roman" panose="02020603050405020304" pitchFamily="18" charset="0"/>
              </a:rPr>
              <a:t>khác</a:t>
            </a:r>
            <a:endParaRPr lang="en-US" sz="3200" b="1" dirty="0" smtClean="0">
              <a:solidFill>
                <a:srgbClr val="0070C0"/>
              </a:solidFill>
              <a:latin typeface="Times New Roman" panose="02020603050405020304" pitchFamily="18" charset="0"/>
              <a:cs typeface="Times New Roman" panose="02020603050405020304" pitchFamily="18" charset="0"/>
            </a:endParaRPr>
          </a:p>
          <a:p>
            <a:pPr marL="457200" indent="-457200" algn="l">
              <a:buAutoNum type="arabicPeriod"/>
            </a:pPr>
            <a:endParaRPr lang="en-US" sz="3200" b="1" dirty="0">
              <a:solidFill>
                <a:srgbClr val="0070C0"/>
              </a:solidFill>
              <a:latin typeface="Times New Roman" panose="02020603050405020304" pitchFamily="18" charset="0"/>
              <a:cs typeface="Times New Roman" panose="02020603050405020304" pitchFamily="18" charset="0"/>
            </a:endParaRPr>
          </a:p>
          <a:p>
            <a:pPr algn="l"/>
            <a:r>
              <a:rPr lang="en-US" sz="3200" b="1" dirty="0" smtClean="0">
                <a:solidFill>
                  <a:srgbClr val="0070C0"/>
                </a:solidFill>
                <a:latin typeface="Times New Roman" panose="02020603050405020304" pitchFamily="18" charset="0"/>
                <a:cs typeface="Times New Roman" panose="02020603050405020304" pitchFamily="18" charset="0"/>
              </a:rPr>
              <a:t>2. </a:t>
            </a:r>
            <a:r>
              <a:rPr lang="en-US" sz="3200" b="1" dirty="0" err="1" smtClean="0">
                <a:solidFill>
                  <a:srgbClr val="0070C0"/>
                </a:solidFill>
                <a:latin typeface="Times New Roman" panose="02020603050405020304" pitchFamily="18" charset="0"/>
                <a:cs typeface="Times New Roman" panose="02020603050405020304" pitchFamily="18" charset="0"/>
              </a:rPr>
              <a:t>Thể</a:t>
            </a:r>
            <a:r>
              <a:rPr lang="en-US" sz="3200" b="1" dirty="0" smtClean="0">
                <a:solidFill>
                  <a:srgbClr val="0070C0"/>
                </a:solidFill>
                <a:latin typeface="Times New Roman" panose="02020603050405020304" pitchFamily="18" charset="0"/>
                <a:cs typeface="Times New Roman" panose="02020603050405020304" pitchFamily="18" charset="0"/>
              </a:rPr>
              <a:t> </a:t>
            </a:r>
            <a:r>
              <a:rPr lang="en-US" sz="3200" b="1" dirty="0" err="1" smtClean="0">
                <a:solidFill>
                  <a:srgbClr val="0070C0"/>
                </a:solidFill>
                <a:latin typeface="Times New Roman" panose="02020603050405020304" pitchFamily="18" charset="0"/>
                <a:cs typeface="Times New Roman" panose="02020603050405020304" pitchFamily="18" charset="0"/>
              </a:rPr>
              <a:t>hiện</a:t>
            </a:r>
            <a:r>
              <a:rPr lang="en-US" sz="3200" b="1" dirty="0" smtClean="0">
                <a:solidFill>
                  <a:srgbClr val="0070C0"/>
                </a:solidFill>
                <a:latin typeface="Times New Roman" panose="02020603050405020304" pitchFamily="18" charset="0"/>
                <a:cs typeface="Times New Roman" panose="02020603050405020304" pitchFamily="18" charset="0"/>
              </a:rPr>
              <a:t> </a:t>
            </a:r>
            <a:r>
              <a:rPr lang="en-US" sz="3200" b="1" dirty="0" err="1" smtClean="0">
                <a:solidFill>
                  <a:srgbClr val="0070C0"/>
                </a:solidFill>
                <a:latin typeface="Times New Roman" panose="02020603050405020304" pitchFamily="18" charset="0"/>
                <a:cs typeface="Times New Roman" panose="02020603050405020304" pitchFamily="18" charset="0"/>
              </a:rPr>
              <a:t>mình</a:t>
            </a:r>
            <a:r>
              <a:rPr lang="en-US" sz="3200" b="1" dirty="0" smtClean="0">
                <a:solidFill>
                  <a:srgbClr val="0070C0"/>
                </a:solidFill>
                <a:latin typeface="Times New Roman" panose="02020603050405020304" pitchFamily="18" charset="0"/>
                <a:cs typeface="Times New Roman" panose="02020603050405020304" pitchFamily="18" charset="0"/>
              </a:rPr>
              <a:t> </a:t>
            </a:r>
            <a:r>
              <a:rPr lang="en-US" sz="3200" b="1" dirty="0" err="1" smtClean="0">
                <a:solidFill>
                  <a:srgbClr val="0070C0"/>
                </a:solidFill>
                <a:latin typeface="Times New Roman" panose="02020603050405020304" pitchFamily="18" charset="0"/>
                <a:cs typeface="Times New Roman" panose="02020603050405020304" pitchFamily="18" charset="0"/>
              </a:rPr>
              <a:t>là</a:t>
            </a:r>
            <a:r>
              <a:rPr lang="en-US" sz="3200" b="1" dirty="0" smtClean="0">
                <a:solidFill>
                  <a:srgbClr val="0070C0"/>
                </a:solidFill>
                <a:latin typeface="Times New Roman" panose="02020603050405020304" pitchFamily="18" charset="0"/>
                <a:cs typeface="Times New Roman" panose="02020603050405020304" pitchFamily="18" charset="0"/>
              </a:rPr>
              <a:t> </a:t>
            </a:r>
            <a:r>
              <a:rPr lang="en-US" sz="3200" b="1" dirty="0" err="1" smtClean="0">
                <a:solidFill>
                  <a:srgbClr val="0070C0"/>
                </a:solidFill>
                <a:latin typeface="Times New Roman" panose="02020603050405020304" pitchFamily="18" charset="0"/>
                <a:cs typeface="Times New Roman" panose="02020603050405020304" pitchFamily="18" charset="0"/>
              </a:rPr>
              <a:t>người</a:t>
            </a:r>
            <a:r>
              <a:rPr lang="en-US" sz="3200" b="1" dirty="0" smtClean="0">
                <a:solidFill>
                  <a:srgbClr val="0070C0"/>
                </a:solidFill>
                <a:latin typeface="Times New Roman" panose="02020603050405020304" pitchFamily="18" charset="0"/>
                <a:cs typeface="Times New Roman" panose="02020603050405020304" pitchFamily="18" charset="0"/>
              </a:rPr>
              <a:t> </a:t>
            </a:r>
            <a:r>
              <a:rPr lang="en-US" sz="3200" b="1" dirty="0" err="1" smtClean="0">
                <a:solidFill>
                  <a:srgbClr val="0070C0"/>
                </a:solidFill>
                <a:latin typeface="Times New Roman" panose="02020603050405020304" pitchFamily="18" charset="0"/>
                <a:cs typeface="Times New Roman" panose="02020603050405020304" pitchFamily="18" charset="0"/>
              </a:rPr>
              <a:t>nhã</a:t>
            </a:r>
            <a:r>
              <a:rPr lang="en-US" sz="3200" b="1" dirty="0" smtClean="0">
                <a:solidFill>
                  <a:srgbClr val="0070C0"/>
                </a:solidFill>
                <a:latin typeface="Times New Roman" panose="02020603050405020304" pitchFamily="18" charset="0"/>
                <a:cs typeface="Times New Roman" panose="02020603050405020304" pitchFamily="18" charset="0"/>
              </a:rPr>
              <a:t> </a:t>
            </a:r>
            <a:r>
              <a:rPr lang="en-US" sz="3200" b="1" dirty="0" err="1" smtClean="0">
                <a:solidFill>
                  <a:srgbClr val="0070C0"/>
                </a:solidFill>
                <a:latin typeface="Times New Roman" panose="02020603050405020304" pitchFamily="18" charset="0"/>
                <a:cs typeface="Times New Roman" panose="02020603050405020304" pitchFamily="18" charset="0"/>
              </a:rPr>
              <a:t>nhặn</a:t>
            </a:r>
            <a:endParaRPr lang="en-US" sz="3200" b="1" dirty="0" smtClean="0">
              <a:solidFill>
                <a:srgbClr val="0070C0"/>
              </a:solidFill>
              <a:latin typeface="Times New Roman" panose="02020603050405020304" pitchFamily="18" charset="0"/>
              <a:cs typeface="Times New Roman" panose="02020603050405020304" pitchFamily="18" charset="0"/>
            </a:endParaRPr>
          </a:p>
          <a:p>
            <a:pPr algn="l"/>
            <a:endParaRPr lang="en-US" sz="3200" b="1" dirty="0">
              <a:solidFill>
                <a:srgbClr val="0070C0"/>
              </a:solidFill>
              <a:latin typeface="Times New Roman" panose="02020603050405020304" pitchFamily="18" charset="0"/>
              <a:cs typeface="Times New Roman" panose="02020603050405020304" pitchFamily="18" charset="0"/>
            </a:endParaRPr>
          </a:p>
          <a:p>
            <a:pPr algn="l"/>
            <a:r>
              <a:rPr lang="en-US" sz="3200" b="1" dirty="0" smtClean="0">
                <a:solidFill>
                  <a:srgbClr val="0070C0"/>
                </a:solidFill>
                <a:latin typeface="Times New Roman" panose="02020603050405020304" pitchFamily="18" charset="0"/>
                <a:cs typeface="Times New Roman" panose="02020603050405020304" pitchFamily="18" charset="0"/>
              </a:rPr>
              <a:t>3. </a:t>
            </a:r>
            <a:r>
              <a:rPr lang="en-US" sz="3200" b="1" dirty="0" err="1" smtClean="0">
                <a:solidFill>
                  <a:srgbClr val="0070C0"/>
                </a:solidFill>
                <a:latin typeface="Times New Roman" panose="02020603050405020304" pitchFamily="18" charset="0"/>
                <a:cs typeface="Times New Roman" panose="02020603050405020304" pitchFamily="18" charset="0"/>
              </a:rPr>
              <a:t>Thể</a:t>
            </a:r>
            <a:r>
              <a:rPr lang="en-US" sz="3200" b="1" dirty="0" smtClean="0">
                <a:solidFill>
                  <a:srgbClr val="0070C0"/>
                </a:solidFill>
                <a:latin typeface="Times New Roman" panose="02020603050405020304" pitchFamily="18" charset="0"/>
                <a:cs typeface="Times New Roman" panose="02020603050405020304" pitchFamily="18" charset="0"/>
              </a:rPr>
              <a:t> </a:t>
            </a:r>
            <a:r>
              <a:rPr lang="en-US" sz="3200" b="1" dirty="0" err="1" smtClean="0">
                <a:solidFill>
                  <a:srgbClr val="0070C0"/>
                </a:solidFill>
                <a:latin typeface="Times New Roman" panose="02020603050405020304" pitchFamily="18" charset="0"/>
                <a:cs typeface="Times New Roman" panose="02020603050405020304" pitchFamily="18" charset="0"/>
              </a:rPr>
              <a:t>hiện</a:t>
            </a:r>
            <a:r>
              <a:rPr lang="en-US" sz="3200" b="1" dirty="0" smtClean="0">
                <a:solidFill>
                  <a:srgbClr val="0070C0"/>
                </a:solidFill>
                <a:latin typeface="Times New Roman" panose="02020603050405020304" pitchFamily="18" charset="0"/>
                <a:cs typeface="Times New Roman" panose="02020603050405020304" pitchFamily="18" charset="0"/>
              </a:rPr>
              <a:t> </a:t>
            </a:r>
            <a:r>
              <a:rPr lang="en-US" sz="3200" b="1" dirty="0" err="1" smtClean="0">
                <a:solidFill>
                  <a:srgbClr val="0070C0"/>
                </a:solidFill>
                <a:latin typeface="Times New Roman" panose="02020603050405020304" pitchFamily="18" charset="0"/>
                <a:cs typeface="Times New Roman" panose="02020603050405020304" pitchFamily="18" charset="0"/>
              </a:rPr>
              <a:t>mình</a:t>
            </a:r>
            <a:r>
              <a:rPr lang="en-US" sz="3200" b="1" dirty="0" smtClean="0">
                <a:solidFill>
                  <a:srgbClr val="0070C0"/>
                </a:solidFill>
                <a:latin typeface="Times New Roman" panose="02020603050405020304" pitchFamily="18" charset="0"/>
                <a:cs typeface="Times New Roman" panose="02020603050405020304" pitchFamily="18" charset="0"/>
              </a:rPr>
              <a:t> </a:t>
            </a:r>
            <a:r>
              <a:rPr lang="en-US" sz="3200" b="1" dirty="0" err="1" smtClean="0">
                <a:solidFill>
                  <a:srgbClr val="0070C0"/>
                </a:solidFill>
                <a:latin typeface="Times New Roman" panose="02020603050405020304" pitchFamily="18" charset="0"/>
                <a:cs typeface="Times New Roman" panose="02020603050405020304" pitchFamily="18" charset="0"/>
              </a:rPr>
              <a:t>là</a:t>
            </a:r>
            <a:r>
              <a:rPr lang="en-US" sz="3200" b="1" dirty="0" smtClean="0">
                <a:solidFill>
                  <a:srgbClr val="0070C0"/>
                </a:solidFill>
                <a:latin typeface="Times New Roman" panose="02020603050405020304" pitchFamily="18" charset="0"/>
                <a:cs typeface="Times New Roman" panose="02020603050405020304" pitchFamily="18" charset="0"/>
              </a:rPr>
              <a:t> </a:t>
            </a:r>
            <a:r>
              <a:rPr lang="en-US" sz="3200" b="1" dirty="0" err="1" smtClean="0">
                <a:solidFill>
                  <a:srgbClr val="0070C0"/>
                </a:solidFill>
                <a:latin typeface="Times New Roman" panose="02020603050405020304" pitchFamily="18" charset="0"/>
                <a:cs typeface="Times New Roman" panose="02020603050405020304" pitchFamily="18" charset="0"/>
              </a:rPr>
              <a:t>người</a:t>
            </a:r>
            <a:r>
              <a:rPr lang="en-US" sz="3200" b="1" dirty="0" smtClean="0">
                <a:solidFill>
                  <a:srgbClr val="0070C0"/>
                </a:solidFill>
                <a:latin typeface="Times New Roman" panose="02020603050405020304" pitchFamily="18" charset="0"/>
                <a:cs typeface="Times New Roman" panose="02020603050405020304" pitchFamily="18" charset="0"/>
              </a:rPr>
              <a:t> </a:t>
            </a:r>
            <a:r>
              <a:rPr lang="en-US" sz="3200" b="1" dirty="0" err="1" smtClean="0">
                <a:solidFill>
                  <a:srgbClr val="0070C0"/>
                </a:solidFill>
                <a:latin typeface="Times New Roman" panose="02020603050405020304" pitchFamily="18" charset="0"/>
                <a:cs typeface="Times New Roman" panose="02020603050405020304" pitchFamily="18" charset="0"/>
              </a:rPr>
              <a:t>lịch</a:t>
            </a:r>
            <a:r>
              <a:rPr lang="en-US" sz="3200" b="1" dirty="0" smtClean="0">
                <a:solidFill>
                  <a:srgbClr val="0070C0"/>
                </a:solidFill>
                <a:latin typeface="Times New Roman" panose="02020603050405020304" pitchFamily="18" charset="0"/>
                <a:cs typeface="Times New Roman" panose="02020603050405020304" pitchFamily="18" charset="0"/>
              </a:rPr>
              <a:t> </a:t>
            </a:r>
            <a:r>
              <a:rPr lang="en-US" sz="3200" b="1" dirty="0" err="1" smtClean="0">
                <a:solidFill>
                  <a:srgbClr val="0070C0"/>
                </a:solidFill>
                <a:latin typeface="Times New Roman" panose="02020603050405020304" pitchFamily="18" charset="0"/>
                <a:cs typeface="Times New Roman" panose="02020603050405020304" pitchFamily="18" charset="0"/>
              </a:rPr>
              <a:t>sự</a:t>
            </a:r>
            <a:endParaRPr lang="en-US" sz="3200" b="1" dirty="0" smtClean="0">
              <a:solidFill>
                <a:srgbClr val="0070C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12553297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sz="3100" b="1" u="sng" dirty="0" err="1" smtClean="0">
                <a:solidFill>
                  <a:srgbClr val="FFC000"/>
                </a:solidFill>
                <a:latin typeface="Times New Roman" panose="02020603050405020304" pitchFamily="18" charset="0"/>
                <a:cs typeface="Times New Roman" panose="02020603050405020304" pitchFamily="18" charset="0"/>
              </a:rPr>
              <a:t>Kết</a:t>
            </a:r>
            <a:r>
              <a:rPr lang="en-US" sz="3100" b="1" u="sng" dirty="0" smtClean="0">
                <a:solidFill>
                  <a:srgbClr val="FFC000"/>
                </a:solidFill>
                <a:latin typeface="Times New Roman" panose="02020603050405020304" pitchFamily="18" charset="0"/>
                <a:cs typeface="Times New Roman" panose="02020603050405020304" pitchFamily="18" charset="0"/>
              </a:rPr>
              <a:t> </a:t>
            </a:r>
            <a:r>
              <a:rPr lang="en-US" sz="3100" b="1" u="sng" dirty="0" err="1" smtClean="0">
                <a:solidFill>
                  <a:srgbClr val="FFC000"/>
                </a:solidFill>
                <a:latin typeface="Times New Roman" panose="02020603050405020304" pitchFamily="18" charset="0"/>
                <a:cs typeface="Times New Roman" panose="02020603050405020304" pitchFamily="18" charset="0"/>
              </a:rPr>
              <a:t>luận</a:t>
            </a:r>
            <a:r>
              <a:rPr lang="en-US" sz="3100" b="1" u="sng" dirty="0" smtClean="0">
                <a:solidFill>
                  <a:srgbClr val="FFC000"/>
                </a:solidFill>
                <a:latin typeface="Times New Roman" panose="02020603050405020304" pitchFamily="18" charset="0"/>
                <a:cs typeface="Times New Roman" panose="02020603050405020304" pitchFamily="18" charset="0"/>
              </a:rPr>
              <a:t>: </a:t>
            </a:r>
            <a:br>
              <a:rPr lang="en-US" sz="3100" b="1" u="sng" dirty="0" smtClean="0">
                <a:solidFill>
                  <a:srgbClr val="FFC000"/>
                </a:solidFill>
                <a:latin typeface="Times New Roman" panose="02020603050405020304" pitchFamily="18" charset="0"/>
                <a:cs typeface="Times New Roman" panose="02020603050405020304" pitchFamily="18" charset="0"/>
              </a:rPr>
            </a:br>
            <a:r>
              <a:rPr lang="vi-VN" sz="2700" dirty="0" smtClean="0">
                <a:solidFill>
                  <a:srgbClr val="00B050"/>
                </a:solidFill>
              </a:rPr>
              <a:t>Các </a:t>
            </a:r>
            <a:r>
              <a:rPr lang="vi-VN" sz="2700" dirty="0">
                <a:solidFill>
                  <a:srgbClr val="00B050"/>
                </a:solidFill>
              </a:rPr>
              <a:t>con ạ! Các con phải biết nói lời xin lỗi khi gây ra lỗi hay làm phiền đến ai đó ; còn khi các con nhận được món quà hay sự giúp đỡ, quan tâm từ người khác thì phải biết nói lời cảm ơn. Biết nói lời cảm ơn, xin lỗi đúng chỗ là cách ứng xử thể hiện là người học trò ngoan đấy.</a:t>
            </a:r>
            <a:r>
              <a:rPr lang="vi-VN" sz="2700" b="0" dirty="0" smtClean="0">
                <a:solidFill>
                  <a:srgbClr val="00B050"/>
                </a:solidFill>
                <a:effectLst/>
              </a:rPr>
              <a:t/>
            </a:r>
            <a:br>
              <a:rPr lang="vi-VN" sz="2700" b="0" dirty="0" smtClean="0">
                <a:solidFill>
                  <a:srgbClr val="00B050"/>
                </a:solidFill>
                <a:effectLst/>
              </a:rPr>
            </a:br>
            <a:r>
              <a:rPr lang="vi-VN" sz="2700" dirty="0" smtClean="0">
                <a:solidFill>
                  <a:srgbClr val="00B050"/>
                </a:solidFill>
              </a:rPr>
              <a:t/>
            </a:r>
            <a:br>
              <a:rPr lang="vi-VN" sz="2700" dirty="0" smtClean="0">
                <a:solidFill>
                  <a:srgbClr val="00B050"/>
                </a:solidFill>
              </a:rPr>
            </a:br>
            <a:endParaRPr lang="en-US" sz="2700" dirty="0">
              <a:solidFill>
                <a:srgbClr val="00B050"/>
              </a:solidFill>
            </a:endParaRPr>
          </a:p>
        </p:txBody>
      </p:sp>
    </p:spTree>
    <p:extLst>
      <p:ext uri="{BB962C8B-B14F-4D97-AF65-F5344CB8AC3E}">
        <p14:creationId xmlns:p14="http://schemas.microsoft.com/office/powerpoint/2010/main" val="178026844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68</TotalTime>
  <Words>361</Words>
  <Application>Microsoft Office PowerPoint</Application>
  <PresentationFormat>Widescreen</PresentationFormat>
  <Paragraphs>34</Paragraphs>
  <Slides>9</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9</vt:i4>
      </vt:variant>
    </vt:vector>
  </HeadingPairs>
  <TitlesOfParts>
    <vt:vector size="14" baseType="lpstr">
      <vt:lpstr>Arial</vt:lpstr>
      <vt:lpstr>Calibri</vt:lpstr>
      <vt:lpstr>Calibri Light</vt:lpstr>
      <vt:lpstr>Times New Roman</vt:lpstr>
      <vt:lpstr>Office Theme</vt:lpstr>
      <vt:lpstr>PHÒNG GD&amp;ĐT QUẬN LONG BIÊN TRƯỜNG MẦM NON HOA SỮA</vt:lpstr>
      <vt:lpstr>Tình huống: Bạn Tý, được cô Lan, bạn của mẹ tặng cho một bộ đồ chơi rất đẹp</vt:lpstr>
      <vt:lpstr>Chúng ta cần nói lời cảm ơn, xin lỗi khi nào? (Trẻ kể ra)</vt:lpstr>
      <vt:lpstr>Trò chơi: Ai giỏi nhất</vt:lpstr>
      <vt:lpstr>Trong cuộc sống hàng ngày, khi nào chúng ta cần nói lời cảm ơn?</vt:lpstr>
      <vt:lpstr>Khi nào chúng ta phải nói lời xin lỗi?</vt:lpstr>
      <vt:lpstr>Cần phải thể hiện thái độ như thế nào khi nói lời xin lỗi?</vt:lpstr>
      <vt:lpstr>Biết cảm ơn xin lỗi là thể hiện điều gì?</vt:lpstr>
      <vt:lpstr>Kết luận:  Các con ạ! Các con phải biết nói lời xin lỗi khi gây ra lỗi hay làm phiền đến ai đó ; còn khi các con nhận được món quà hay sự giúp đỡ, quan tâm từ người khác thì phải biết nói lời cảm ơn. Biết nói lời cảm ơn, xin lỗi đúng chỗ là cách ứng xử thể hiện là người học trò ngoan đấy.  </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PHÒNG GD&amp;ĐT QUẬN LONG BIÊN TRƯỜNG MẦM NON ĐÔ THỊ VIỆT HƯNG</dc:title>
  <dc:creator>ThienIT</dc:creator>
  <cp:lastModifiedBy>HAIP</cp:lastModifiedBy>
  <cp:revision>10</cp:revision>
  <dcterms:created xsi:type="dcterms:W3CDTF">2020-09-20T08:16:21Z</dcterms:created>
  <dcterms:modified xsi:type="dcterms:W3CDTF">2025-03-12T02:08:18Z</dcterms:modified>
</cp:coreProperties>
</file>